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theme/theme4.xml" ContentType="application/vnd.openxmlformats-officedocument.theme+xml"/>
  <Override PartName="/ppt/slideLayouts/slideLayout15.xml" ContentType="application/vnd.openxmlformats-officedocument.presentationml.slideLayout+xml"/>
  <Override PartName="/ppt/theme/theme5.xml" ContentType="application/vnd.openxmlformats-officedocument.theme+xml"/>
  <Override PartName="/ppt/slideLayouts/slideLayout16.xml" ContentType="application/vnd.openxmlformats-officedocument.presentationml.slideLayout+xml"/>
  <Override PartName="/ppt/theme/theme6.xml" ContentType="application/vnd.openxmlformats-officedocument.theme+xml"/>
  <Override PartName="/ppt/slideLayouts/slideLayout17.xml" ContentType="application/vnd.openxmlformats-officedocument.presentationml.slideLayout+xml"/>
  <Override PartName="/ppt/theme/theme7.xml" ContentType="application/vnd.openxmlformats-officedocument.theme+xml"/>
  <Override PartName="/ppt/slideLayouts/slideLayout18.xml" ContentType="application/vnd.openxmlformats-officedocument.presentationml.slideLayout+xml"/>
  <Override PartName="/ppt/theme/theme8.xml" ContentType="application/vnd.openxmlformats-officedocument.theme+xml"/>
  <Override PartName="/ppt/slideLayouts/slideLayout19.xml" ContentType="application/vnd.openxmlformats-officedocument.presentationml.slideLayout+xml"/>
  <Override PartName="/ppt/theme/theme9.xml" ContentType="application/vnd.openxmlformats-officedocument.theme+xml"/>
  <Override PartName="/ppt/slideLayouts/slideLayout20.xml" ContentType="application/vnd.openxmlformats-officedocument.presentationml.slideLayout+xml"/>
  <Override PartName="/ppt/theme/theme10.xml" ContentType="application/vnd.openxmlformats-officedocument.theme+xml"/>
  <Override PartName="/ppt/slideLayouts/slideLayout21.xml" ContentType="application/vnd.openxmlformats-officedocument.presentationml.slideLayout+xml"/>
  <Override PartName="/ppt/theme/theme11.xml" ContentType="application/vnd.openxmlformats-officedocument.theme+xml"/>
  <Override PartName="/ppt/slideLayouts/slideLayout22.xml" ContentType="application/vnd.openxmlformats-officedocument.presentationml.slideLayout+xml"/>
  <Override PartName="/ppt/theme/theme1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999" r:id="rId2"/>
    <p:sldMasterId id="2147484002" r:id="rId3"/>
    <p:sldMasterId id="2147484004" r:id="rId4"/>
    <p:sldMasterId id="2147484013" r:id="rId5"/>
    <p:sldMasterId id="2147484008" r:id="rId6"/>
    <p:sldMasterId id="2147484010" r:id="rId7"/>
    <p:sldMasterId id="2147484012" r:id="rId8"/>
    <p:sldMasterId id="2147484014" r:id="rId9"/>
    <p:sldMasterId id="2147484016" r:id="rId10"/>
    <p:sldMasterId id="2147484018" r:id="rId11"/>
    <p:sldMasterId id="2147484020" r:id="rId12"/>
  </p:sldMasterIdLst>
  <p:sldIdLst>
    <p:sldId id="256" r:id="rId13"/>
    <p:sldId id="257" r:id="rId14"/>
    <p:sldId id="258" r:id="rId15"/>
    <p:sldId id="259" r:id="rId16"/>
    <p:sldId id="260" r:id="rId17"/>
    <p:sldId id="261" r:id="rId18"/>
    <p:sldId id="262" r:id="rId19"/>
    <p:sldId id="263" r:id="rId20"/>
    <p:sldId id="264" r:id="rId21"/>
    <p:sldId id="265" r:id="rId22"/>
    <p:sldId id="266" r:id="rId23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55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9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68A58CA-8F24-5D4E-9957-E85121D387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AF745A0E-91D3-1C3B-5862-B502BE0365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4827691C-6412-25EC-2964-460B427E6A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F7F32-2A57-47FC-89B5-89722B8F4F14}" type="datetimeFigureOut">
              <a:rPr lang="hu-HU" smtClean="0"/>
              <a:t>2022. 09. 21.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81FC3712-DEB2-0036-10A1-20ECC23382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0CD901C5-CDB3-7A47-5641-4B83552DF0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376FA-2047-48DC-897D-839D6F39BB3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442092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5F39C6F-79CD-F0BA-6B9B-E21ECFAB43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BDFA62E2-0B63-F648-6927-C1E4894F88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29500FEF-9AEC-56FE-6BD4-DFB9064525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F7F32-2A57-47FC-89B5-89722B8F4F14}" type="datetimeFigureOut">
              <a:rPr lang="hu-HU" smtClean="0"/>
              <a:t>2022. 09. 21.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6912B7DE-2A70-8EA2-6333-D0D06F5CE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E4DB2BA7-BF79-7B26-59DD-8F2817A1B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376FA-2047-48DC-897D-839D6F39BB3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195936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>
            <a:extLst>
              <a:ext uri="{FF2B5EF4-FFF2-40B4-BE49-F238E27FC236}">
                <a16:creationId xmlns:a16="http://schemas.microsoft.com/office/drawing/2014/main" id="{2D51A7F0-3A0A-A964-99EA-9BCDD3341C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F3DD32B5-E3F7-7C6F-48A6-9DA081BE7A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3D80AC8D-5544-8509-6F32-69671C960C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F7F32-2A57-47FC-89B5-89722B8F4F14}" type="datetimeFigureOut">
              <a:rPr lang="hu-HU" smtClean="0"/>
              <a:t>2022. 09. 21.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9FA4EADB-A7C6-71F1-5AA6-ADF4A20111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C71E8671-030B-04CE-B713-B96228D62A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376FA-2047-48DC-897D-839D6F39BB3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97952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DE2F3C-356E-72CD-3EF1-9B31BD0A7D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8494293-0BD9-D168-4B2A-1F93CEC0602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51A5A9-7156-4384-B97F-5338CEEE9453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B0CFA91-7042-A69E-2462-BD429D6B956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869130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DE2F3C-356E-72CD-3EF1-9B31BD0A7D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8494293-0BD9-D168-4B2A-1F93CEC0602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51A5A9-7156-4384-B97F-5338CEEE9453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B0CFA91-7042-A69E-2462-BD429D6B956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869130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DE2F3C-356E-72CD-3EF1-9B31BD0A7D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8494293-0BD9-D168-4B2A-1F93CEC0602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51A5A9-7156-4384-B97F-5338CEEE9453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B0CFA91-7042-A69E-2462-BD429D6B956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869130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DE2F3C-356E-72CD-3EF1-9B31BD0A7D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8494293-0BD9-D168-4B2A-1F93CEC0602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51A5A9-7156-4384-B97F-5338CEEE9453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B0CFA91-7042-A69E-2462-BD429D6B956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869130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DE2F3C-356E-72CD-3EF1-9B31BD0A7D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8494293-0BD9-D168-4B2A-1F93CEC0602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51A5A9-7156-4384-B97F-5338CEEE9453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B0CFA91-7042-A69E-2462-BD429D6B956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869130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DE2F3C-356E-72CD-3EF1-9B31BD0A7D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8494293-0BD9-D168-4B2A-1F93CEC0602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51A5A9-7156-4384-B97F-5338CEEE9453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B0CFA91-7042-A69E-2462-BD429D6B956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869130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16EADBA7-F73A-8DD5-5C1A-79234D112F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78F83A2A-748B-419A-FD7C-0C4D2EC0756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8876CC-B99B-4977-ABBE-7C9B55E361A6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8CAC5863-74F8-5004-D7CC-A8E4FB832F0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024268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DE2F3C-356E-72CD-3EF1-9B31BD0A7D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8494293-0BD9-D168-4B2A-1F93CEC0602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51A5A9-7156-4384-B97F-5338CEEE9453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B0CFA91-7042-A69E-2462-BD429D6B956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86913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2F5F522-DDA9-4994-C336-58C66C8CA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61B5EDD8-C025-4B92-E087-EA61497381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39269296-7FE5-B326-D8F3-7D6A6F13F1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F7F32-2A57-47FC-89B5-89722B8F4F14}" type="datetimeFigureOut">
              <a:rPr lang="hu-HU" smtClean="0"/>
              <a:t>2022. 09. 21.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B4FBB6A1-3FEF-0D04-0D2B-379C4C003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2A2C5247-8422-5B92-D41D-C63E8928C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376FA-2047-48DC-897D-839D6F39BB3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546447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DE2F3C-356E-72CD-3EF1-9B31BD0A7D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8494293-0BD9-D168-4B2A-1F93CEC0602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51A5A9-7156-4384-B97F-5338CEEE9453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B0CFA91-7042-A69E-2462-BD429D6B956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869130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DE2F3C-356E-72CD-3EF1-9B31BD0A7D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8494293-0BD9-D168-4B2A-1F93CEC0602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51A5A9-7156-4384-B97F-5338CEEE9453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B0CFA91-7042-A69E-2462-BD429D6B956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869130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16EADBA7-F73A-8DD5-5C1A-79234D112F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78F83A2A-748B-419A-FD7C-0C4D2EC0756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8876CC-B99B-4977-ABBE-7C9B55E361A6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8CAC5863-74F8-5004-D7CC-A8E4FB832F0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024268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1EAA1ED-1D5B-0BFB-A427-2AE0C68F41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AE23EDD7-64E9-6CA6-B759-5B28F5D88C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4631D12E-1406-3C33-1BFD-C9B880994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F7F32-2A57-47FC-89B5-89722B8F4F14}" type="datetimeFigureOut">
              <a:rPr lang="hu-HU" smtClean="0"/>
              <a:t>2022. 09. 21.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2AF60E7D-0138-2701-CFFC-AC355D43B0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C3460106-3BCE-A36B-1888-35768D5F9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376FA-2047-48DC-897D-839D6F39BB3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528846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1785D20-CDF6-D5DE-025F-ADB8F06E91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CDDECEF5-7D90-05E0-94FC-B7D651246E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563B6BA0-89EF-AA88-0BE9-10F44FC0BE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889F10C4-DEFB-84BE-B41D-3AC76FCF76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F7F32-2A57-47FC-89B5-89722B8F4F14}" type="datetimeFigureOut">
              <a:rPr lang="hu-HU" smtClean="0"/>
              <a:t>2022. 09. 21.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281F5F8C-1E66-DDE6-94CA-76304B9ED1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55C9258D-4C48-4725-AC37-7847E674C2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376FA-2047-48DC-897D-839D6F39BB3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176592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F4C41CB-D313-16C4-85B2-744F5694BC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43837708-D638-F2CC-0466-01E63F4D83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A55E56F5-D14E-0BF3-2201-A01A39DA5C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721F6641-F733-1800-2EA2-EF9CAC8C55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9341E676-6548-50DF-E43B-2A3867C53D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532F2E42-47E3-3DCD-6FDF-E8845223ED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F7F32-2A57-47FC-89B5-89722B8F4F14}" type="datetimeFigureOut">
              <a:rPr lang="hu-HU" smtClean="0"/>
              <a:t>2022. 09. 21.</a:t>
            </a:fld>
            <a:endParaRPr lang="hu-HU"/>
          </a:p>
        </p:txBody>
      </p:sp>
      <p:sp>
        <p:nvSpPr>
          <p:cNvPr id="8" name="Élőláb helye 7">
            <a:extLst>
              <a:ext uri="{FF2B5EF4-FFF2-40B4-BE49-F238E27FC236}">
                <a16:creationId xmlns:a16="http://schemas.microsoft.com/office/drawing/2014/main" id="{74BA3B4D-5F2E-CE5D-1FFC-5BD8E0BA30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>
            <a:extLst>
              <a:ext uri="{FF2B5EF4-FFF2-40B4-BE49-F238E27FC236}">
                <a16:creationId xmlns:a16="http://schemas.microsoft.com/office/drawing/2014/main" id="{53E21DAA-A2D5-67AE-2F3E-76A11BF4C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376FA-2047-48DC-897D-839D6F39BB3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536583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56F23EC-4966-9467-39F4-DF69058D6A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D306B306-E42A-D6CE-8C3F-A2B294EB90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F7F32-2A57-47FC-89B5-89722B8F4F14}" type="datetimeFigureOut">
              <a:rPr lang="hu-HU" smtClean="0"/>
              <a:t>2022. 09. 21.</a:t>
            </a:fld>
            <a:endParaRPr 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35016F4A-5BC6-E901-3B5A-B290D6FF48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A2B43E38-E3EE-A679-DE78-C18CD93445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376FA-2047-48DC-897D-839D6F39BB3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945078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id="{D36F5274-7E2F-DDA3-7DA5-31B265AA4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F7F32-2A57-47FC-89B5-89722B8F4F14}" type="datetimeFigureOut">
              <a:rPr lang="hu-HU" smtClean="0"/>
              <a:t>2022. 09. 21.</a:t>
            </a:fld>
            <a:endParaRPr lang="hu-HU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1C34143C-B5D5-33C3-7A25-5F24C421DB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3DF5454E-DFE4-1CBB-5FF9-8569B025B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376FA-2047-48DC-897D-839D6F39BB3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045128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3334168-FD7C-C5A0-9A08-31D111A6A6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6D7C334D-3187-6BC9-1718-65C4C946F5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267FAFD6-A44F-BFF6-EB6F-6893C80701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FFDC0C56-64E9-CDB6-A80A-FAEC8EA305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F7F32-2A57-47FC-89B5-89722B8F4F14}" type="datetimeFigureOut">
              <a:rPr lang="hu-HU" smtClean="0"/>
              <a:t>2022. 09. 21.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51BC05E3-6794-E453-E70A-BD7FAF5BC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20EDAF38-EAE1-DC84-B636-CBC81EC2AF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376FA-2047-48DC-897D-839D6F39BB3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25022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58A565E-BD3C-3276-F78C-58B7F5B8C0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>
            <a:extLst>
              <a:ext uri="{FF2B5EF4-FFF2-40B4-BE49-F238E27FC236}">
                <a16:creationId xmlns:a16="http://schemas.microsoft.com/office/drawing/2014/main" id="{31A6AE6D-B7E2-B02E-87A4-7BC2FFDF89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C03C3234-4B72-9AE7-BB79-4E78C5108A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1CAD4A4C-9087-616A-1D7B-FA793F42E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F7F32-2A57-47FC-89B5-89722B8F4F14}" type="datetimeFigureOut">
              <a:rPr lang="hu-HU" smtClean="0"/>
              <a:t>2022. 09. 21.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7F4403AA-2DF8-CFC1-B2DC-A90E73FD88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A5CE6C03-AB97-2F30-713A-1AD81A429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376FA-2047-48DC-897D-839D6F39BB3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110867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20.xml"/></Relationships>
</file>

<file path=ppt/slideMasters/_rels/slideMaster1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21.xml"/></Relationships>
</file>

<file path=ppt/slideMasters/_rels/slideMaster12.xml.rels><?xml version="1.0" encoding="UTF-8" standalone="yes"?>
<Relationships xmlns="http://schemas.openxmlformats.org/package/2006/relationships"><Relationship Id="rId2" Type="http://schemas.openxmlformats.org/officeDocument/2006/relationships/theme" Target="../theme/theme12.xml"/><Relationship Id="rId1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3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4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5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6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17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18.xml"/></Relationships>
</file>

<file path=ppt/slideMasters/_rels/slideMaster9.xml.rels><?xml version="1.0" encoding="UTF-8" standalone="yes"?>
<Relationships xmlns="http://schemas.openxmlformats.org/package/2006/relationships"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>
            <a:extLst>
              <a:ext uri="{FF2B5EF4-FFF2-40B4-BE49-F238E27FC236}">
                <a16:creationId xmlns:a16="http://schemas.microsoft.com/office/drawing/2014/main" id="{C99A6166-0EBE-84A5-DAA9-1EB484E433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5C674520-B685-B528-CF82-6AD8A55686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9AA4A757-6A0B-9629-964D-7849A13168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5F7F32-2A57-47FC-89B5-89722B8F4F14}" type="datetimeFigureOut">
              <a:rPr lang="hu-HU" smtClean="0"/>
              <a:t>2022. 09. 21.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94640401-B9E3-2343-CA58-82C875C64B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B21C92EF-C214-4F6C-F99E-60E94B57CC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F376FA-2047-48DC-897D-839D6F39BB3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67598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232B32"/>
            </a:gs>
            <a:gs pos="64999">
              <a:srgbClr val="273037"/>
            </a:gs>
            <a:gs pos="100000">
              <a:srgbClr val="606B76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507D716-2C81-BE87-932D-DE1AFB7CFB04}"/>
              </a:ext>
            </a:extLst>
          </p:cNvPr>
          <p:cNvSpPr/>
          <p:nvPr/>
        </p:nvSpPr>
        <p:spPr>
          <a:xfrm>
            <a:off x="11247967" y="573088"/>
            <a:ext cx="114300" cy="5730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936B327-1D7C-7C7E-B43A-1497ED48AFA3}"/>
              </a:ext>
            </a:extLst>
          </p:cNvPr>
          <p:cNvSpPr/>
          <p:nvPr/>
        </p:nvSpPr>
        <p:spPr>
          <a:xfrm>
            <a:off x="11425767" y="573088"/>
            <a:ext cx="768351" cy="5730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E1CBBD1-3E23-09BC-6737-99D979D8AD2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1219200" y="1544638"/>
            <a:ext cx="9753600" cy="115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/>
              <a:t>Mintacím szerkesztése</a:t>
            </a:r>
            <a:endParaRPr lang="en-US" altLang="hu-H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51BA79-EE0E-7072-E5BB-E900F7C3282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1219200" y="2770189"/>
            <a:ext cx="9753600" cy="3538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/>
              <a:t>Mintaszöveg szerkesztése</a:t>
            </a:r>
          </a:p>
          <a:p>
            <a:pPr lvl="1"/>
            <a:r>
              <a:rPr lang="hu-HU" altLang="hu-HU"/>
              <a:t>Második szint</a:t>
            </a:r>
          </a:p>
          <a:p>
            <a:pPr lvl="2"/>
            <a:r>
              <a:rPr lang="hu-HU" altLang="hu-HU"/>
              <a:t>Harmadik szint</a:t>
            </a:r>
          </a:p>
          <a:p>
            <a:pPr lvl="3"/>
            <a:r>
              <a:rPr lang="hu-HU" altLang="hu-HU"/>
              <a:t>Negyedik szint</a:t>
            </a:r>
          </a:p>
          <a:p>
            <a:pPr lvl="4"/>
            <a:r>
              <a:rPr lang="hu-HU" altLang="hu-HU"/>
              <a:t>Ötödik szint</a:t>
            </a:r>
            <a:endParaRPr lang="en-US" altLang="hu-H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32AB43-8AEC-DEA7-DBCB-7BB5886FAE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009467" y="549276"/>
            <a:ext cx="1585384" cy="2968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alpha val="50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C93C41-3EB3-3637-2D65-2603F2F76A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53600" y="549276"/>
            <a:ext cx="1253067" cy="3016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AFE4C422-4464-4E31-BE7B-4F8686F6E198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9FF9C3-4C91-51FD-2A8A-404F45C3BE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11584" y="855664"/>
            <a:ext cx="2995083" cy="301625"/>
          </a:xfrm>
          <a:prstGeom prst="rect">
            <a:avLst/>
          </a:prstGeom>
        </p:spPr>
        <p:txBody>
          <a:bodyPr vert="horz" lIns="91440" tIns="0" rIns="91440" bIns="45720" rtlCol="0" anchor="t"/>
          <a:lstStyle>
            <a:lvl1pPr algn="l" eaLnBrk="1" hangingPunct="1">
              <a:defRPr sz="10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hu-H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017" r:id="rId1"/>
  </p:sldLayoutIdLst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563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1650" indent="-182563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" panose="05000000000000000000" pitchFamily="2" charset="2"/>
        <a:buChar char="§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82563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182563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182563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232B32"/>
            </a:gs>
            <a:gs pos="64999">
              <a:srgbClr val="273037"/>
            </a:gs>
            <a:gs pos="100000">
              <a:srgbClr val="606B76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507D716-2C81-BE87-932D-DE1AFB7CFB04}"/>
              </a:ext>
            </a:extLst>
          </p:cNvPr>
          <p:cNvSpPr/>
          <p:nvPr/>
        </p:nvSpPr>
        <p:spPr>
          <a:xfrm>
            <a:off x="11247967" y="573088"/>
            <a:ext cx="114300" cy="5730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936B327-1D7C-7C7E-B43A-1497ED48AFA3}"/>
              </a:ext>
            </a:extLst>
          </p:cNvPr>
          <p:cNvSpPr/>
          <p:nvPr/>
        </p:nvSpPr>
        <p:spPr>
          <a:xfrm>
            <a:off x="11425767" y="573088"/>
            <a:ext cx="768351" cy="5730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E1CBBD1-3E23-09BC-6737-99D979D8AD2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1219200" y="1544638"/>
            <a:ext cx="9753600" cy="115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/>
              <a:t>Mintacím szerkesztése</a:t>
            </a:r>
            <a:endParaRPr lang="en-US" altLang="hu-H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51BA79-EE0E-7072-E5BB-E900F7C3282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1219200" y="2770189"/>
            <a:ext cx="9753600" cy="3538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/>
              <a:t>Mintaszöveg szerkesztése</a:t>
            </a:r>
          </a:p>
          <a:p>
            <a:pPr lvl="1"/>
            <a:r>
              <a:rPr lang="hu-HU" altLang="hu-HU"/>
              <a:t>Második szint</a:t>
            </a:r>
          </a:p>
          <a:p>
            <a:pPr lvl="2"/>
            <a:r>
              <a:rPr lang="hu-HU" altLang="hu-HU"/>
              <a:t>Harmadik szint</a:t>
            </a:r>
          </a:p>
          <a:p>
            <a:pPr lvl="3"/>
            <a:r>
              <a:rPr lang="hu-HU" altLang="hu-HU"/>
              <a:t>Negyedik szint</a:t>
            </a:r>
          </a:p>
          <a:p>
            <a:pPr lvl="4"/>
            <a:r>
              <a:rPr lang="hu-HU" altLang="hu-HU"/>
              <a:t>Ötödik szint</a:t>
            </a:r>
            <a:endParaRPr lang="en-US" altLang="hu-H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32AB43-8AEC-DEA7-DBCB-7BB5886FAE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009467" y="549276"/>
            <a:ext cx="1585384" cy="2968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alpha val="50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C93C41-3EB3-3637-2D65-2603F2F76A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53600" y="549276"/>
            <a:ext cx="1253067" cy="3016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AFE4C422-4464-4E31-BE7B-4F8686F6E198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9FF9C3-4C91-51FD-2A8A-404F45C3BE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11584" y="855664"/>
            <a:ext cx="2995083" cy="301625"/>
          </a:xfrm>
          <a:prstGeom prst="rect">
            <a:avLst/>
          </a:prstGeom>
        </p:spPr>
        <p:txBody>
          <a:bodyPr vert="horz" lIns="91440" tIns="0" rIns="91440" bIns="45720" rtlCol="0" anchor="t"/>
          <a:lstStyle>
            <a:lvl1pPr algn="l" eaLnBrk="1" hangingPunct="1">
              <a:defRPr sz="10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hu-H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019" r:id="rId1"/>
  </p:sldLayoutIdLst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563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1650" indent="-182563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" panose="05000000000000000000" pitchFamily="2" charset="2"/>
        <a:buChar char="§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82563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182563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182563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232B32"/>
            </a:gs>
            <a:gs pos="64999">
              <a:srgbClr val="273037"/>
            </a:gs>
            <a:gs pos="100000">
              <a:srgbClr val="606B76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507D716-2C81-BE87-932D-DE1AFB7CFB04}"/>
              </a:ext>
            </a:extLst>
          </p:cNvPr>
          <p:cNvSpPr/>
          <p:nvPr/>
        </p:nvSpPr>
        <p:spPr>
          <a:xfrm>
            <a:off x="11247967" y="573088"/>
            <a:ext cx="114300" cy="5730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936B327-1D7C-7C7E-B43A-1497ED48AFA3}"/>
              </a:ext>
            </a:extLst>
          </p:cNvPr>
          <p:cNvSpPr/>
          <p:nvPr/>
        </p:nvSpPr>
        <p:spPr>
          <a:xfrm>
            <a:off x="11425767" y="573088"/>
            <a:ext cx="768351" cy="5730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E1CBBD1-3E23-09BC-6737-99D979D8AD2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1219200" y="1544638"/>
            <a:ext cx="9753600" cy="115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/>
              <a:t>Mintacím szerkesztése</a:t>
            </a:r>
            <a:endParaRPr lang="en-US" altLang="hu-H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51BA79-EE0E-7072-E5BB-E900F7C3282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1219200" y="2770189"/>
            <a:ext cx="9753600" cy="3538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/>
              <a:t>Mintaszöveg szerkesztése</a:t>
            </a:r>
          </a:p>
          <a:p>
            <a:pPr lvl="1"/>
            <a:r>
              <a:rPr lang="hu-HU" altLang="hu-HU"/>
              <a:t>Második szint</a:t>
            </a:r>
          </a:p>
          <a:p>
            <a:pPr lvl="2"/>
            <a:r>
              <a:rPr lang="hu-HU" altLang="hu-HU"/>
              <a:t>Harmadik szint</a:t>
            </a:r>
          </a:p>
          <a:p>
            <a:pPr lvl="3"/>
            <a:r>
              <a:rPr lang="hu-HU" altLang="hu-HU"/>
              <a:t>Negyedik szint</a:t>
            </a:r>
          </a:p>
          <a:p>
            <a:pPr lvl="4"/>
            <a:r>
              <a:rPr lang="hu-HU" altLang="hu-HU"/>
              <a:t>Ötödik szint</a:t>
            </a:r>
            <a:endParaRPr lang="en-US" altLang="hu-H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32AB43-8AEC-DEA7-DBCB-7BB5886FAE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009467" y="549276"/>
            <a:ext cx="1585384" cy="2968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alpha val="50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C93C41-3EB3-3637-2D65-2603F2F76A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53600" y="549276"/>
            <a:ext cx="1253067" cy="3016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AFE4C422-4464-4E31-BE7B-4F8686F6E198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9FF9C3-4C91-51FD-2A8A-404F45C3BE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11584" y="855664"/>
            <a:ext cx="2995083" cy="301625"/>
          </a:xfrm>
          <a:prstGeom prst="rect">
            <a:avLst/>
          </a:prstGeom>
        </p:spPr>
        <p:txBody>
          <a:bodyPr vert="horz" lIns="91440" tIns="0" rIns="91440" bIns="45720" rtlCol="0" anchor="t"/>
          <a:lstStyle>
            <a:lvl1pPr algn="l" eaLnBrk="1" hangingPunct="1">
              <a:defRPr sz="10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hu-H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021" r:id="rId1"/>
  </p:sldLayoutIdLst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563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1650" indent="-182563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" panose="05000000000000000000" pitchFamily="2" charset="2"/>
        <a:buChar char="§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82563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182563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182563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232B32"/>
            </a:gs>
            <a:gs pos="64999">
              <a:srgbClr val="273037"/>
            </a:gs>
            <a:gs pos="100000">
              <a:srgbClr val="606B76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507D716-2C81-BE87-932D-DE1AFB7CFB04}"/>
              </a:ext>
            </a:extLst>
          </p:cNvPr>
          <p:cNvSpPr/>
          <p:nvPr/>
        </p:nvSpPr>
        <p:spPr>
          <a:xfrm>
            <a:off x="11247967" y="573088"/>
            <a:ext cx="114300" cy="5730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936B327-1D7C-7C7E-B43A-1497ED48AFA3}"/>
              </a:ext>
            </a:extLst>
          </p:cNvPr>
          <p:cNvSpPr/>
          <p:nvPr/>
        </p:nvSpPr>
        <p:spPr>
          <a:xfrm>
            <a:off x="11425767" y="573088"/>
            <a:ext cx="768351" cy="5730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E1CBBD1-3E23-09BC-6737-99D979D8AD2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1219200" y="1544638"/>
            <a:ext cx="9753600" cy="115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/>
              <a:t>Mintacím szerkesztése</a:t>
            </a:r>
            <a:endParaRPr lang="en-US" altLang="hu-H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51BA79-EE0E-7072-E5BB-E900F7C3282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1219200" y="2770189"/>
            <a:ext cx="9753600" cy="3538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/>
              <a:t>Mintaszöveg szerkesztése</a:t>
            </a:r>
          </a:p>
          <a:p>
            <a:pPr lvl="1"/>
            <a:r>
              <a:rPr lang="hu-HU" altLang="hu-HU"/>
              <a:t>Második szint</a:t>
            </a:r>
          </a:p>
          <a:p>
            <a:pPr lvl="2"/>
            <a:r>
              <a:rPr lang="hu-HU" altLang="hu-HU"/>
              <a:t>Harmadik szint</a:t>
            </a:r>
          </a:p>
          <a:p>
            <a:pPr lvl="3"/>
            <a:r>
              <a:rPr lang="hu-HU" altLang="hu-HU"/>
              <a:t>Negyedik szint</a:t>
            </a:r>
          </a:p>
          <a:p>
            <a:pPr lvl="4"/>
            <a:r>
              <a:rPr lang="hu-HU" altLang="hu-HU"/>
              <a:t>Ötödik szint</a:t>
            </a:r>
            <a:endParaRPr lang="en-US" altLang="hu-H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32AB43-8AEC-DEA7-DBCB-7BB5886FAE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009467" y="549276"/>
            <a:ext cx="1585384" cy="2968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alpha val="50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C93C41-3EB3-3637-2D65-2603F2F76A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53600" y="549276"/>
            <a:ext cx="1253067" cy="3016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AFE4C422-4464-4E31-BE7B-4F8686F6E198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9FF9C3-4C91-51FD-2A8A-404F45C3BE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11584" y="855664"/>
            <a:ext cx="2995083" cy="301625"/>
          </a:xfrm>
          <a:prstGeom prst="rect">
            <a:avLst/>
          </a:prstGeom>
        </p:spPr>
        <p:txBody>
          <a:bodyPr vert="horz" lIns="91440" tIns="0" rIns="91440" bIns="45720" rtlCol="0" anchor="t"/>
          <a:lstStyle>
            <a:lvl1pPr algn="l" eaLnBrk="1" hangingPunct="1">
              <a:defRPr sz="10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hu-H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001" r:id="rId1"/>
  </p:sldLayoutIdLst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563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1650" indent="-182563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" panose="05000000000000000000" pitchFamily="2" charset="2"/>
        <a:buChar char="§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82563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182563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182563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232B32"/>
            </a:gs>
            <a:gs pos="64999">
              <a:srgbClr val="273037"/>
            </a:gs>
            <a:gs pos="100000">
              <a:srgbClr val="606B76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507D716-2C81-BE87-932D-DE1AFB7CFB04}"/>
              </a:ext>
            </a:extLst>
          </p:cNvPr>
          <p:cNvSpPr/>
          <p:nvPr/>
        </p:nvSpPr>
        <p:spPr>
          <a:xfrm>
            <a:off x="11247967" y="573088"/>
            <a:ext cx="114300" cy="5730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936B327-1D7C-7C7E-B43A-1497ED48AFA3}"/>
              </a:ext>
            </a:extLst>
          </p:cNvPr>
          <p:cNvSpPr/>
          <p:nvPr/>
        </p:nvSpPr>
        <p:spPr>
          <a:xfrm>
            <a:off x="11425767" y="573088"/>
            <a:ext cx="768351" cy="5730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E1CBBD1-3E23-09BC-6737-99D979D8AD2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1219200" y="1544638"/>
            <a:ext cx="9753600" cy="115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/>
              <a:t>Mintacím szerkesztése</a:t>
            </a:r>
            <a:endParaRPr lang="en-US" altLang="hu-H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51BA79-EE0E-7072-E5BB-E900F7C3282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1219200" y="2770189"/>
            <a:ext cx="9753600" cy="3538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/>
              <a:t>Mintaszöveg szerkesztése</a:t>
            </a:r>
          </a:p>
          <a:p>
            <a:pPr lvl="1"/>
            <a:r>
              <a:rPr lang="hu-HU" altLang="hu-HU"/>
              <a:t>Második szint</a:t>
            </a:r>
          </a:p>
          <a:p>
            <a:pPr lvl="2"/>
            <a:r>
              <a:rPr lang="hu-HU" altLang="hu-HU"/>
              <a:t>Harmadik szint</a:t>
            </a:r>
          </a:p>
          <a:p>
            <a:pPr lvl="3"/>
            <a:r>
              <a:rPr lang="hu-HU" altLang="hu-HU"/>
              <a:t>Negyedik szint</a:t>
            </a:r>
          </a:p>
          <a:p>
            <a:pPr lvl="4"/>
            <a:r>
              <a:rPr lang="hu-HU" altLang="hu-HU"/>
              <a:t>Ötödik szint</a:t>
            </a:r>
            <a:endParaRPr lang="en-US" altLang="hu-H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32AB43-8AEC-DEA7-DBCB-7BB5886FAE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009467" y="549276"/>
            <a:ext cx="1585384" cy="2968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alpha val="50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C93C41-3EB3-3637-2D65-2603F2F76A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53600" y="549276"/>
            <a:ext cx="1253067" cy="3016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AFE4C422-4464-4E31-BE7B-4F8686F6E198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9FF9C3-4C91-51FD-2A8A-404F45C3BE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11584" y="855664"/>
            <a:ext cx="2995083" cy="301625"/>
          </a:xfrm>
          <a:prstGeom prst="rect">
            <a:avLst/>
          </a:prstGeom>
        </p:spPr>
        <p:txBody>
          <a:bodyPr vert="horz" lIns="91440" tIns="0" rIns="91440" bIns="45720" rtlCol="0" anchor="t"/>
          <a:lstStyle>
            <a:lvl1pPr algn="l" eaLnBrk="1" hangingPunct="1">
              <a:defRPr sz="10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hu-H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003" r:id="rId1"/>
  </p:sldLayoutIdLst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563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1650" indent="-182563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" panose="05000000000000000000" pitchFamily="2" charset="2"/>
        <a:buChar char="§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82563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182563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182563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232B32"/>
            </a:gs>
            <a:gs pos="64999">
              <a:srgbClr val="273037"/>
            </a:gs>
            <a:gs pos="100000">
              <a:srgbClr val="606B76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507D716-2C81-BE87-932D-DE1AFB7CFB04}"/>
              </a:ext>
            </a:extLst>
          </p:cNvPr>
          <p:cNvSpPr/>
          <p:nvPr/>
        </p:nvSpPr>
        <p:spPr>
          <a:xfrm>
            <a:off x="11247967" y="573088"/>
            <a:ext cx="114300" cy="5730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936B327-1D7C-7C7E-B43A-1497ED48AFA3}"/>
              </a:ext>
            </a:extLst>
          </p:cNvPr>
          <p:cNvSpPr/>
          <p:nvPr/>
        </p:nvSpPr>
        <p:spPr>
          <a:xfrm>
            <a:off x="11425767" y="573088"/>
            <a:ext cx="768351" cy="5730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E1CBBD1-3E23-09BC-6737-99D979D8AD2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1219200" y="1544638"/>
            <a:ext cx="9753600" cy="115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/>
              <a:t>Mintacím szerkesztése</a:t>
            </a:r>
            <a:endParaRPr lang="en-US" altLang="hu-H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51BA79-EE0E-7072-E5BB-E900F7C3282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1219200" y="2770189"/>
            <a:ext cx="9753600" cy="3538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/>
              <a:t>Mintaszöveg szerkesztése</a:t>
            </a:r>
          </a:p>
          <a:p>
            <a:pPr lvl="1"/>
            <a:r>
              <a:rPr lang="hu-HU" altLang="hu-HU"/>
              <a:t>Második szint</a:t>
            </a:r>
          </a:p>
          <a:p>
            <a:pPr lvl="2"/>
            <a:r>
              <a:rPr lang="hu-HU" altLang="hu-HU"/>
              <a:t>Harmadik szint</a:t>
            </a:r>
          </a:p>
          <a:p>
            <a:pPr lvl="3"/>
            <a:r>
              <a:rPr lang="hu-HU" altLang="hu-HU"/>
              <a:t>Negyedik szint</a:t>
            </a:r>
          </a:p>
          <a:p>
            <a:pPr lvl="4"/>
            <a:r>
              <a:rPr lang="hu-HU" altLang="hu-HU"/>
              <a:t>Ötödik szint</a:t>
            </a:r>
            <a:endParaRPr lang="en-US" altLang="hu-H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32AB43-8AEC-DEA7-DBCB-7BB5886FAE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009467" y="549276"/>
            <a:ext cx="1585384" cy="2968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alpha val="50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C93C41-3EB3-3637-2D65-2603F2F76A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53600" y="549276"/>
            <a:ext cx="1253067" cy="3016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AFE4C422-4464-4E31-BE7B-4F8686F6E198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9FF9C3-4C91-51FD-2A8A-404F45C3BE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11584" y="855664"/>
            <a:ext cx="2995083" cy="301625"/>
          </a:xfrm>
          <a:prstGeom prst="rect">
            <a:avLst/>
          </a:prstGeom>
        </p:spPr>
        <p:txBody>
          <a:bodyPr vert="horz" lIns="91440" tIns="0" rIns="91440" bIns="45720" rtlCol="0" anchor="t"/>
          <a:lstStyle>
            <a:lvl1pPr algn="l" eaLnBrk="1" hangingPunct="1">
              <a:defRPr sz="10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hu-H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005" r:id="rId1"/>
  </p:sldLayoutIdLst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563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1650" indent="-182563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" panose="05000000000000000000" pitchFamily="2" charset="2"/>
        <a:buChar char="§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82563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182563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182563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232B32"/>
            </a:gs>
            <a:gs pos="64999">
              <a:srgbClr val="273037"/>
            </a:gs>
            <a:gs pos="100000">
              <a:srgbClr val="606B76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507D716-2C81-BE87-932D-DE1AFB7CFB04}"/>
              </a:ext>
            </a:extLst>
          </p:cNvPr>
          <p:cNvSpPr/>
          <p:nvPr/>
        </p:nvSpPr>
        <p:spPr>
          <a:xfrm>
            <a:off x="11247967" y="573088"/>
            <a:ext cx="114300" cy="5730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936B327-1D7C-7C7E-B43A-1497ED48AFA3}"/>
              </a:ext>
            </a:extLst>
          </p:cNvPr>
          <p:cNvSpPr/>
          <p:nvPr/>
        </p:nvSpPr>
        <p:spPr>
          <a:xfrm>
            <a:off x="11425767" y="573088"/>
            <a:ext cx="768351" cy="5730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E1CBBD1-3E23-09BC-6737-99D979D8AD2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1219200" y="1544638"/>
            <a:ext cx="9753600" cy="115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/>
              <a:t>Mintacím szerkesztése</a:t>
            </a:r>
            <a:endParaRPr lang="en-US" altLang="hu-H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51BA79-EE0E-7072-E5BB-E900F7C3282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1219200" y="2770189"/>
            <a:ext cx="9753600" cy="3538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/>
              <a:t>Mintaszöveg szerkesztése</a:t>
            </a:r>
          </a:p>
          <a:p>
            <a:pPr lvl="1"/>
            <a:r>
              <a:rPr lang="hu-HU" altLang="hu-HU"/>
              <a:t>Második szint</a:t>
            </a:r>
          </a:p>
          <a:p>
            <a:pPr lvl="2"/>
            <a:r>
              <a:rPr lang="hu-HU" altLang="hu-HU"/>
              <a:t>Harmadik szint</a:t>
            </a:r>
          </a:p>
          <a:p>
            <a:pPr lvl="3"/>
            <a:r>
              <a:rPr lang="hu-HU" altLang="hu-HU"/>
              <a:t>Negyedik szint</a:t>
            </a:r>
          </a:p>
          <a:p>
            <a:pPr lvl="4"/>
            <a:r>
              <a:rPr lang="hu-HU" altLang="hu-HU"/>
              <a:t>Ötödik szint</a:t>
            </a:r>
            <a:endParaRPr lang="en-US" altLang="hu-H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32AB43-8AEC-DEA7-DBCB-7BB5886FAE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009467" y="549276"/>
            <a:ext cx="1585384" cy="2968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alpha val="50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C93C41-3EB3-3637-2D65-2603F2F76A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53600" y="549276"/>
            <a:ext cx="1253067" cy="3016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AFE4C422-4464-4E31-BE7B-4F8686F6E198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9FF9C3-4C91-51FD-2A8A-404F45C3BE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11584" y="855664"/>
            <a:ext cx="2995083" cy="301625"/>
          </a:xfrm>
          <a:prstGeom prst="rect">
            <a:avLst/>
          </a:prstGeom>
        </p:spPr>
        <p:txBody>
          <a:bodyPr vert="horz" lIns="91440" tIns="0" rIns="91440" bIns="45720" rtlCol="0" anchor="t"/>
          <a:lstStyle>
            <a:lvl1pPr algn="l" eaLnBrk="1" hangingPunct="1">
              <a:defRPr sz="10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hu-H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007" r:id="rId1"/>
  </p:sldLayoutIdLst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563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1650" indent="-182563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" panose="05000000000000000000" pitchFamily="2" charset="2"/>
        <a:buChar char="§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82563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182563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182563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232B32"/>
            </a:gs>
            <a:gs pos="64999">
              <a:srgbClr val="273037"/>
            </a:gs>
            <a:gs pos="100000">
              <a:srgbClr val="606B76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507D716-2C81-BE87-932D-DE1AFB7CFB04}"/>
              </a:ext>
            </a:extLst>
          </p:cNvPr>
          <p:cNvSpPr/>
          <p:nvPr/>
        </p:nvSpPr>
        <p:spPr>
          <a:xfrm>
            <a:off x="11247967" y="573088"/>
            <a:ext cx="114300" cy="5730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936B327-1D7C-7C7E-B43A-1497ED48AFA3}"/>
              </a:ext>
            </a:extLst>
          </p:cNvPr>
          <p:cNvSpPr/>
          <p:nvPr/>
        </p:nvSpPr>
        <p:spPr>
          <a:xfrm>
            <a:off x="11425767" y="573088"/>
            <a:ext cx="768351" cy="5730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E1CBBD1-3E23-09BC-6737-99D979D8AD2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1219200" y="1544638"/>
            <a:ext cx="9753600" cy="115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/>
              <a:t>Mintacím szerkesztése</a:t>
            </a:r>
            <a:endParaRPr lang="en-US" altLang="hu-H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51BA79-EE0E-7072-E5BB-E900F7C3282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1219200" y="2770189"/>
            <a:ext cx="9753600" cy="3538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/>
              <a:t>Mintaszöveg szerkesztése</a:t>
            </a:r>
          </a:p>
          <a:p>
            <a:pPr lvl="1"/>
            <a:r>
              <a:rPr lang="hu-HU" altLang="hu-HU"/>
              <a:t>Második szint</a:t>
            </a:r>
          </a:p>
          <a:p>
            <a:pPr lvl="2"/>
            <a:r>
              <a:rPr lang="hu-HU" altLang="hu-HU"/>
              <a:t>Harmadik szint</a:t>
            </a:r>
          </a:p>
          <a:p>
            <a:pPr lvl="3"/>
            <a:r>
              <a:rPr lang="hu-HU" altLang="hu-HU"/>
              <a:t>Negyedik szint</a:t>
            </a:r>
          </a:p>
          <a:p>
            <a:pPr lvl="4"/>
            <a:r>
              <a:rPr lang="hu-HU" altLang="hu-HU"/>
              <a:t>Ötödik szint</a:t>
            </a:r>
            <a:endParaRPr lang="en-US" altLang="hu-H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32AB43-8AEC-DEA7-DBCB-7BB5886FAE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009467" y="549276"/>
            <a:ext cx="1585384" cy="2968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alpha val="50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C93C41-3EB3-3637-2D65-2603F2F76A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53600" y="549276"/>
            <a:ext cx="1253067" cy="3016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AFE4C422-4464-4E31-BE7B-4F8686F6E198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9FF9C3-4C91-51FD-2A8A-404F45C3BE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11584" y="855664"/>
            <a:ext cx="2995083" cy="301625"/>
          </a:xfrm>
          <a:prstGeom prst="rect">
            <a:avLst/>
          </a:prstGeom>
        </p:spPr>
        <p:txBody>
          <a:bodyPr vert="horz" lIns="91440" tIns="0" rIns="91440" bIns="45720" rtlCol="0" anchor="t"/>
          <a:lstStyle>
            <a:lvl1pPr algn="l" eaLnBrk="1" hangingPunct="1">
              <a:defRPr sz="10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hu-H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009" r:id="rId1"/>
  </p:sldLayoutIdLst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563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1650" indent="-182563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" panose="05000000000000000000" pitchFamily="2" charset="2"/>
        <a:buChar char="§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82563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182563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182563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232B32"/>
            </a:gs>
            <a:gs pos="64999">
              <a:srgbClr val="273037"/>
            </a:gs>
            <a:gs pos="100000">
              <a:srgbClr val="606B76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507D716-2C81-BE87-932D-DE1AFB7CFB04}"/>
              </a:ext>
            </a:extLst>
          </p:cNvPr>
          <p:cNvSpPr/>
          <p:nvPr/>
        </p:nvSpPr>
        <p:spPr>
          <a:xfrm>
            <a:off x="11247967" y="573088"/>
            <a:ext cx="114300" cy="5730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936B327-1D7C-7C7E-B43A-1497ED48AFA3}"/>
              </a:ext>
            </a:extLst>
          </p:cNvPr>
          <p:cNvSpPr/>
          <p:nvPr/>
        </p:nvSpPr>
        <p:spPr>
          <a:xfrm>
            <a:off x="11425767" y="573088"/>
            <a:ext cx="768351" cy="5730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E1CBBD1-3E23-09BC-6737-99D979D8AD2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1219200" y="1544638"/>
            <a:ext cx="9753600" cy="115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/>
              <a:t>Mintacím szerkesztése</a:t>
            </a:r>
            <a:endParaRPr lang="en-US" altLang="hu-H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51BA79-EE0E-7072-E5BB-E900F7C3282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1219200" y="2770189"/>
            <a:ext cx="9753600" cy="3538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/>
              <a:t>Mintaszöveg szerkesztése</a:t>
            </a:r>
          </a:p>
          <a:p>
            <a:pPr lvl="1"/>
            <a:r>
              <a:rPr lang="hu-HU" altLang="hu-HU"/>
              <a:t>Második szint</a:t>
            </a:r>
          </a:p>
          <a:p>
            <a:pPr lvl="2"/>
            <a:r>
              <a:rPr lang="hu-HU" altLang="hu-HU"/>
              <a:t>Harmadik szint</a:t>
            </a:r>
          </a:p>
          <a:p>
            <a:pPr lvl="3"/>
            <a:r>
              <a:rPr lang="hu-HU" altLang="hu-HU"/>
              <a:t>Negyedik szint</a:t>
            </a:r>
          </a:p>
          <a:p>
            <a:pPr lvl="4"/>
            <a:r>
              <a:rPr lang="hu-HU" altLang="hu-HU"/>
              <a:t>Ötödik szint</a:t>
            </a:r>
            <a:endParaRPr lang="en-US" altLang="hu-H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32AB43-8AEC-DEA7-DBCB-7BB5886FAE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009467" y="549276"/>
            <a:ext cx="1585384" cy="2968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alpha val="50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C93C41-3EB3-3637-2D65-2603F2F76A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53600" y="549276"/>
            <a:ext cx="1253067" cy="3016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AFE4C422-4464-4E31-BE7B-4F8686F6E198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9FF9C3-4C91-51FD-2A8A-404F45C3BE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11584" y="855664"/>
            <a:ext cx="2995083" cy="301625"/>
          </a:xfrm>
          <a:prstGeom prst="rect">
            <a:avLst/>
          </a:prstGeom>
        </p:spPr>
        <p:txBody>
          <a:bodyPr vert="horz" lIns="91440" tIns="0" rIns="91440" bIns="45720" rtlCol="0" anchor="t"/>
          <a:lstStyle>
            <a:lvl1pPr algn="l" eaLnBrk="1" hangingPunct="1">
              <a:defRPr sz="10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hu-H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011" r:id="rId1"/>
  </p:sldLayoutIdLst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563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1650" indent="-182563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" panose="05000000000000000000" pitchFamily="2" charset="2"/>
        <a:buChar char="§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82563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182563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182563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232B32"/>
            </a:gs>
            <a:gs pos="64999">
              <a:srgbClr val="273037"/>
            </a:gs>
            <a:gs pos="100000">
              <a:srgbClr val="606B76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507D716-2C81-BE87-932D-DE1AFB7CFB04}"/>
              </a:ext>
            </a:extLst>
          </p:cNvPr>
          <p:cNvSpPr/>
          <p:nvPr/>
        </p:nvSpPr>
        <p:spPr>
          <a:xfrm>
            <a:off x="11247967" y="573088"/>
            <a:ext cx="114300" cy="5730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936B327-1D7C-7C7E-B43A-1497ED48AFA3}"/>
              </a:ext>
            </a:extLst>
          </p:cNvPr>
          <p:cNvSpPr/>
          <p:nvPr/>
        </p:nvSpPr>
        <p:spPr>
          <a:xfrm>
            <a:off x="11425767" y="573088"/>
            <a:ext cx="768351" cy="5730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E1CBBD1-3E23-09BC-6737-99D979D8AD2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1219200" y="1544638"/>
            <a:ext cx="9753600" cy="115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/>
              <a:t>Mintacím szerkesztése</a:t>
            </a:r>
            <a:endParaRPr lang="en-US" altLang="hu-H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51BA79-EE0E-7072-E5BB-E900F7C3282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1219200" y="2770189"/>
            <a:ext cx="9753600" cy="3538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/>
              <a:t>Mintaszöveg szerkesztése</a:t>
            </a:r>
          </a:p>
          <a:p>
            <a:pPr lvl="1"/>
            <a:r>
              <a:rPr lang="hu-HU" altLang="hu-HU"/>
              <a:t>Második szint</a:t>
            </a:r>
          </a:p>
          <a:p>
            <a:pPr lvl="2"/>
            <a:r>
              <a:rPr lang="hu-HU" altLang="hu-HU"/>
              <a:t>Harmadik szint</a:t>
            </a:r>
          </a:p>
          <a:p>
            <a:pPr lvl="3"/>
            <a:r>
              <a:rPr lang="hu-HU" altLang="hu-HU"/>
              <a:t>Negyedik szint</a:t>
            </a:r>
          </a:p>
          <a:p>
            <a:pPr lvl="4"/>
            <a:r>
              <a:rPr lang="hu-HU" altLang="hu-HU"/>
              <a:t>Ötödik szint</a:t>
            </a:r>
            <a:endParaRPr lang="en-US" altLang="hu-H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32AB43-8AEC-DEA7-DBCB-7BB5886FAE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009467" y="549276"/>
            <a:ext cx="1585384" cy="2968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alpha val="50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C93C41-3EB3-3637-2D65-2603F2F76A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53600" y="549276"/>
            <a:ext cx="1253067" cy="3016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AFE4C422-4464-4E31-BE7B-4F8686F6E198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9FF9C3-4C91-51FD-2A8A-404F45C3BE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11584" y="855664"/>
            <a:ext cx="2995083" cy="301625"/>
          </a:xfrm>
          <a:prstGeom prst="rect">
            <a:avLst/>
          </a:prstGeom>
        </p:spPr>
        <p:txBody>
          <a:bodyPr vert="horz" lIns="91440" tIns="0" rIns="91440" bIns="45720" rtlCol="0" anchor="t"/>
          <a:lstStyle>
            <a:lvl1pPr algn="l" eaLnBrk="1" hangingPunct="1">
              <a:defRPr sz="10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hu-H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006" r:id="rId1"/>
  </p:sldLayoutIdLst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563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1650" indent="-182563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" panose="05000000000000000000" pitchFamily="2" charset="2"/>
        <a:buChar char="§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82563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182563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182563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232B32"/>
            </a:gs>
            <a:gs pos="64999">
              <a:srgbClr val="273037"/>
            </a:gs>
            <a:gs pos="100000">
              <a:srgbClr val="606B76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507D716-2C81-BE87-932D-DE1AFB7CFB04}"/>
              </a:ext>
            </a:extLst>
          </p:cNvPr>
          <p:cNvSpPr/>
          <p:nvPr/>
        </p:nvSpPr>
        <p:spPr>
          <a:xfrm>
            <a:off x="11247967" y="573088"/>
            <a:ext cx="114300" cy="5730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936B327-1D7C-7C7E-B43A-1497ED48AFA3}"/>
              </a:ext>
            </a:extLst>
          </p:cNvPr>
          <p:cNvSpPr/>
          <p:nvPr/>
        </p:nvSpPr>
        <p:spPr>
          <a:xfrm>
            <a:off x="11425767" y="573088"/>
            <a:ext cx="768351" cy="5730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E1CBBD1-3E23-09BC-6737-99D979D8AD2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1219200" y="1544638"/>
            <a:ext cx="9753600" cy="115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/>
              <a:t>Mintacím szerkesztése</a:t>
            </a:r>
            <a:endParaRPr lang="en-US" altLang="hu-H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51BA79-EE0E-7072-E5BB-E900F7C3282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1219200" y="2770189"/>
            <a:ext cx="9753600" cy="3538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/>
              <a:t>Mintaszöveg szerkesztése</a:t>
            </a:r>
          </a:p>
          <a:p>
            <a:pPr lvl="1"/>
            <a:r>
              <a:rPr lang="hu-HU" altLang="hu-HU"/>
              <a:t>Második szint</a:t>
            </a:r>
          </a:p>
          <a:p>
            <a:pPr lvl="2"/>
            <a:r>
              <a:rPr lang="hu-HU" altLang="hu-HU"/>
              <a:t>Harmadik szint</a:t>
            </a:r>
          </a:p>
          <a:p>
            <a:pPr lvl="3"/>
            <a:r>
              <a:rPr lang="hu-HU" altLang="hu-HU"/>
              <a:t>Negyedik szint</a:t>
            </a:r>
          </a:p>
          <a:p>
            <a:pPr lvl="4"/>
            <a:r>
              <a:rPr lang="hu-HU" altLang="hu-HU"/>
              <a:t>Ötödik szint</a:t>
            </a:r>
            <a:endParaRPr lang="en-US" altLang="hu-H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32AB43-8AEC-DEA7-DBCB-7BB5886FAE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009467" y="549276"/>
            <a:ext cx="1585384" cy="2968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alpha val="50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C93C41-3EB3-3637-2D65-2603F2F76A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53600" y="549276"/>
            <a:ext cx="1253067" cy="3016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AFE4C422-4464-4E31-BE7B-4F8686F6E198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9FF9C3-4C91-51FD-2A8A-404F45C3BE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11584" y="855664"/>
            <a:ext cx="2995083" cy="301625"/>
          </a:xfrm>
          <a:prstGeom prst="rect">
            <a:avLst/>
          </a:prstGeom>
        </p:spPr>
        <p:txBody>
          <a:bodyPr vert="horz" lIns="91440" tIns="0" rIns="91440" bIns="45720" rtlCol="0" anchor="t"/>
          <a:lstStyle>
            <a:lvl1pPr algn="l" eaLnBrk="1" hangingPunct="1">
              <a:defRPr sz="10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hu-H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015" r:id="rId1"/>
  </p:sldLayoutIdLst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563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1650" indent="-182563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" panose="05000000000000000000" pitchFamily="2" charset="2"/>
        <a:buChar char="§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82563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182563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182563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1.xml"/><Relationship Id="rId4" Type="http://schemas.openxmlformats.org/officeDocument/2006/relationships/hyperlink" Target="https://youtu.be/4C8_CUn_9Xk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10" Type="http://schemas.openxmlformats.org/officeDocument/2006/relationships/image" Target="../media/image37.jpg"/><Relationship Id="rId4" Type="http://schemas.openxmlformats.org/officeDocument/2006/relationships/image" Target="../media/image31.jpeg"/><Relationship Id="rId9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Cím 1">
            <a:extLst>
              <a:ext uri="{FF2B5EF4-FFF2-40B4-BE49-F238E27FC236}">
                <a16:creationId xmlns:a16="http://schemas.microsoft.com/office/drawing/2014/main" id="{0E730ABD-58B0-A5E5-624B-0E94AECB2E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5550" y="563563"/>
            <a:ext cx="7315200" cy="704850"/>
          </a:xfrm>
        </p:spPr>
        <p:txBody>
          <a:bodyPr/>
          <a:lstStyle/>
          <a:p>
            <a:pPr algn="ctr"/>
            <a:r>
              <a:rPr lang="hu-HU" altLang="hu-HU" sz="1800" dirty="0">
                <a:solidFill>
                  <a:srgbClr val="FFC000"/>
                </a:solidFill>
              </a:rPr>
              <a:t>A FRANCIA NYELV OKTATÁSA AZ EÖTVÖS GYAKORLÓBAN</a:t>
            </a:r>
          </a:p>
        </p:txBody>
      </p:sp>
      <p:pic>
        <p:nvPicPr>
          <p:cNvPr id="27651" name="Tartalom helye 4" descr="A képen személy, ing, ruházat, viselés látható&#10;&#10;Automatikusan generált leírás">
            <a:extLst>
              <a:ext uri="{FF2B5EF4-FFF2-40B4-BE49-F238E27FC236}">
                <a16:creationId xmlns:a16="http://schemas.microsoft.com/office/drawing/2014/main" id="{91D7B63D-7AD7-E495-C80B-9526D54D246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32175" y="1628775"/>
            <a:ext cx="5537200" cy="3113088"/>
          </a:xfrm>
        </p:spPr>
      </p:pic>
      <p:sp>
        <p:nvSpPr>
          <p:cNvPr id="27652" name="Szövegdoboz 6">
            <a:extLst>
              <a:ext uri="{FF2B5EF4-FFF2-40B4-BE49-F238E27FC236}">
                <a16:creationId xmlns:a16="http://schemas.microsoft.com/office/drawing/2014/main" id="{29C80205-77C8-2F2C-B187-33F36185E0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32175" y="4652964"/>
            <a:ext cx="5537200" cy="1463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hu-HU" altLang="hu-HU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hu-HU" sz="1800" dirty="0">
                <a:effectLst/>
                <a:latin typeface="Open Sans" panose="020B0606030504020204" pitchFamily="34" charset="0"/>
                <a:ea typeface="Times New Roman" panose="02020603050405020304" pitchFamily="18" charset="0"/>
              </a:rPr>
              <a:t>Iskolánkban 1989-től választható a francia nyelv az idegen nyelvek közül.</a:t>
            </a:r>
            <a:endParaRPr lang="hu-H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hu-HU" altLang="hu-HU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3273575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Tartalom helye 4" descr="A képen szöveg, személy, beltéri, állás látható&#10;&#10;Automatikusan generált leírás">
            <a:extLst>
              <a:ext uri="{FF2B5EF4-FFF2-40B4-BE49-F238E27FC236}">
                <a16:creationId xmlns:a16="http://schemas.microsoft.com/office/drawing/2014/main" id="{9D4A9AE8-62CA-5023-6D05-60599ECF82E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82888" y="1076326"/>
            <a:ext cx="2952750" cy="2214563"/>
          </a:xfrm>
        </p:spPr>
      </p:pic>
      <p:pic>
        <p:nvPicPr>
          <p:cNvPr id="36867" name="Tartalom helye 4" descr="A képen szöveg, fal, beltéri, személy látható&#10;&#10;Automatikusan generált leírás">
            <a:extLst>
              <a:ext uri="{FF2B5EF4-FFF2-40B4-BE49-F238E27FC236}">
                <a16:creationId xmlns:a16="http://schemas.microsoft.com/office/drawing/2014/main" id="{69616ED5-0026-8692-25C3-64053E9610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5639" y="2254250"/>
            <a:ext cx="3525837" cy="234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Szövegdoboz 9">
            <a:extLst>
              <a:ext uri="{FF2B5EF4-FFF2-40B4-BE49-F238E27FC236}">
                <a16:creationId xmlns:a16="http://schemas.microsoft.com/office/drawing/2014/main" id="{F3F0DC76-B6EA-DE8D-EDA6-999A4CC7237E}"/>
              </a:ext>
            </a:extLst>
          </p:cNvPr>
          <p:cNvSpPr txBox="1"/>
          <p:nvPr/>
        </p:nvSpPr>
        <p:spPr>
          <a:xfrm>
            <a:off x="1606609" y="5013325"/>
            <a:ext cx="86654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6037" algn="ctr">
              <a:defRPr/>
            </a:pPr>
            <a:r>
              <a:rPr lang="hu-HU" sz="1800" dirty="0">
                <a:effectLst/>
                <a:latin typeface="Open Sans" panose="020B0606030504020204" pitchFamily="34" charset="0"/>
                <a:ea typeface="Calibri" panose="020F0502020204030204" pitchFamily="34" charset="0"/>
              </a:rPr>
              <a:t>Országos Francia Nyelvi Tanulmányi Verseny2010-2020 </a:t>
            </a:r>
          </a:p>
          <a:p>
            <a:pPr marL="46037" algn="ctr">
              <a:defRPr/>
            </a:pPr>
            <a:r>
              <a:rPr lang="hu-HU" sz="1800" u="sng" dirty="0">
                <a:solidFill>
                  <a:srgbClr val="6F6F6F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  <a:hlinkClick r:id="rId4"/>
              </a:rPr>
              <a:t>https://youtu.be/4C8_CUn_9Xk </a:t>
            </a:r>
            <a:endParaRPr lang="hu-HU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1874932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>
            <a:extLst>
              <a:ext uri="{FF2B5EF4-FFF2-40B4-BE49-F238E27FC236}">
                <a16:creationId xmlns:a16="http://schemas.microsoft.com/office/drawing/2014/main" id="{1FEE7DAD-43AA-812F-9A0C-9862E76902F5}"/>
              </a:ext>
            </a:extLst>
          </p:cNvPr>
          <p:cNvSpPr txBox="1"/>
          <p:nvPr/>
        </p:nvSpPr>
        <p:spPr>
          <a:xfrm>
            <a:off x="794759" y="476251"/>
            <a:ext cx="10109675" cy="11040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  <a:defRPr/>
            </a:pPr>
            <a:r>
              <a:rPr lang="hu-HU" sz="1800" dirty="0">
                <a:effectLst/>
                <a:latin typeface="Open Sans" panose="020B0606030504020204" pitchFamily="34" charset="0"/>
                <a:ea typeface="Times New Roman" panose="02020603050405020304" pitchFamily="18" charset="0"/>
              </a:rPr>
              <a:t>A francia nyelv hatékony oktatását a 2011/2012-es tanévtől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  <a:defRPr/>
            </a:pPr>
            <a:r>
              <a:rPr lang="hu-HU" sz="1800" dirty="0">
                <a:effectLst/>
                <a:latin typeface="Open Sans" panose="020B0606030504020204" pitchFamily="34" charset="0"/>
                <a:ea typeface="Times New Roman" panose="02020603050405020304" pitchFamily="18" charset="0"/>
              </a:rPr>
              <a:t>anyanyelvi tanár is segíti az intézményben.</a:t>
            </a:r>
            <a:endParaRPr lang="hu-H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defRPr/>
            </a:pPr>
            <a:endParaRPr lang="hu-HU" sz="14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7891" name="Kép 7">
            <a:extLst>
              <a:ext uri="{FF2B5EF4-FFF2-40B4-BE49-F238E27FC236}">
                <a16:creationId xmlns:a16="http://schemas.microsoft.com/office/drawing/2014/main" id="{D177B5F2-113A-03B7-4B42-FB731D419B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139" y="1419226"/>
            <a:ext cx="2160587" cy="138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2" name="Kép 8">
            <a:extLst>
              <a:ext uri="{FF2B5EF4-FFF2-40B4-BE49-F238E27FC236}">
                <a16:creationId xmlns:a16="http://schemas.microsoft.com/office/drawing/2014/main" id="{EAD9A553-0515-B07F-37E8-482CE918DA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6296" y="1412988"/>
            <a:ext cx="2273300" cy="138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3" name="Kép 9">
            <a:extLst>
              <a:ext uri="{FF2B5EF4-FFF2-40B4-BE49-F238E27FC236}">
                <a16:creationId xmlns:a16="http://schemas.microsoft.com/office/drawing/2014/main" id="{28792AD9-7BEC-05B1-E070-26E4235F3A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645" y="1408113"/>
            <a:ext cx="2376488" cy="138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4" name="Kép 10">
            <a:extLst>
              <a:ext uri="{FF2B5EF4-FFF2-40B4-BE49-F238E27FC236}">
                <a16:creationId xmlns:a16="http://schemas.microsoft.com/office/drawing/2014/main" id="{42828EDE-C498-4F96-4F58-1DEA04E294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2227" y="1408112"/>
            <a:ext cx="2160587" cy="139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5" name="Kép 11">
            <a:extLst>
              <a:ext uri="{FF2B5EF4-FFF2-40B4-BE49-F238E27FC236}">
                <a16:creationId xmlns:a16="http://schemas.microsoft.com/office/drawing/2014/main" id="{87EDBD08-FD13-BD9F-0E12-8AAAD5E7CD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6244" y="2979534"/>
            <a:ext cx="2413941" cy="1431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6" name="Kép 12">
            <a:extLst>
              <a:ext uri="{FF2B5EF4-FFF2-40B4-BE49-F238E27FC236}">
                <a16:creationId xmlns:a16="http://schemas.microsoft.com/office/drawing/2014/main" id="{629DAE9B-B137-1E0D-5171-BA5D7D9F36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5491" y="2975393"/>
            <a:ext cx="2788215" cy="1431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7" name="Kép 13">
            <a:extLst>
              <a:ext uri="{FF2B5EF4-FFF2-40B4-BE49-F238E27FC236}">
                <a16:creationId xmlns:a16="http://schemas.microsoft.com/office/drawing/2014/main" id="{9791EF9D-A064-F9EC-706B-429C4E627C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6964" y="4591836"/>
            <a:ext cx="1128266" cy="1697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8" name="Kép 14">
            <a:extLst>
              <a:ext uri="{FF2B5EF4-FFF2-40B4-BE49-F238E27FC236}">
                <a16:creationId xmlns:a16="http://schemas.microsoft.com/office/drawing/2014/main" id="{DC30CACF-6895-CCE9-FEFF-596D2591A2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8954" y="2975393"/>
            <a:ext cx="2609850" cy="1420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9" name="Szövegdoboz 15">
            <a:extLst>
              <a:ext uri="{FF2B5EF4-FFF2-40B4-BE49-F238E27FC236}">
                <a16:creationId xmlns:a16="http://schemas.microsoft.com/office/drawing/2014/main" id="{88C0FF43-C644-6810-14BC-2E9DF32278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10855" y="4406901"/>
            <a:ext cx="3606325" cy="2298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Aft>
                <a:spcPts val="800"/>
              </a:spcAft>
              <a:buSzPts val="1000"/>
              <a:buFont typeface="Wingdings" panose="05000000000000000000" pitchFamily="2" charset="2"/>
              <a:buChar char=""/>
            </a:pPr>
            <a:r>
              <a:rPr lang="hu-HU" altLang="hu-HU" sz="1000" dirty="0">
                <a:cs typeface="Times New Roman" panose="02020603050405020304" pitchFamily="18" charset="0"/>
              </a:rPr>
              <a:t>2011/2012: </a:t>
            </a:r>
            <a:r>
              <a:rPr lang="hu-HU" altLang="hu-HU" sz="1000" dirty="0" err="1">
                <a:cs typeface="Times New Roman" panose="02020603050405020304" pitchFamily="18" charset="0"/>
              </a:rPr>
              <a:t>Mathieu</a:t>
            </a:r>
            <a:r>
              <a:rPr lang="hu-HU" altLang="hu-HU" sz="1000" dirty="0">
                <a:cs typeface="Times New Roman" panose="02020603050405020304" pitchFamily="18" charset="0"/>
              </a:rPr>
              <a:t> OSMAN</a:t>
            </a:r>
            <a:endParaRPr lang="hu-HU" altLang="hu-HU" sz="1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  <a:buSzPts val="1000"/>
              <a:buFont typeface="Wingdings" panose="05000000000000000000" pitchFamily="2" charset="2"/>
              <a:buChar char=""/>
            </a:pPr>
            <a:r>
              <a:rPr lang="hu-HU" altLang="hu-HU" sz="1000" dirty="0">
                <a:cs typeface="Times New Roman" panose="02020603050405020304" pitchFamily="18" charset="0"/>
              </a:rPr>
              <a:t>2012/2013: </a:t>
            </a:r>
            <a:r>
              <a:rPr lang="hu-HU" altLang="hu-HU" sz="1000" dirty="0" err="1">
                <a:cs typeface="Times New Roman" panose="02020603050405020304" pitchFamily="18" charset="0"/>
              </a:rPr>
              <a:t>Marielle</a:t>
            </a:r>
            <a:r>
              <a:rPr lang="hu-HU" altLang="hu-HU" sz="1000" dirty="0">
                <a:cs typeface="Times New Roman" panose="02020603050405020304" pitchFamily="18" charset="0"/>
              </a:rPr>
              <a:t> CARPE</a:t>
            </a:r>
            <a:endParaRPr lang="hu-HU" altLang="hu-HU" sz="1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800"/>
              </a:spcAft>
              <a:buSzPts val="1000"/>
              <a:buFont typeface="Wingdings" panose="05000000000000000000" pitchFamily="2" charset="2"/>
              <a:buChar char=""/>
            </a:pPr>
            <a:r>
              <a:rPr lang="hu-HU" altLang="hu-HU" sz="1000" dirty="0">
                <a:cs typeface="Times New Roman" panose="02020603050405020304" pitchFamily="18" charset="0"/>
              </a:rPr>
              <a:t>2013/2014: Marie-</a:t>
            </a:r>
            <a:r>
              <a:rPr lang="hu-HU" altLang="hu-HU" sz="1000" dirty="0" err="1">
                <a:cs typeface="Times New Roman" panose="02020603050405020304" pitchFamily="18" charset="0"/>
              </a:rPr>
              <a:t>Laure</a:t>
            </a:r>
            <a:r>
              <a:rPr lang="hu-HU" altLang="hu-HU" sz="1000" dirty="0">
                <a:cs typeface="Times New Roman" panose="02020603050405020304" pitchFamily="18" charset="0"/>
              </a:rPr>
              <a:t> CALCAR</a:t>
            </a:r>
            <a:endParaRPr lang="hu-HU" altLang="hu-HU" sz="1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800"/>
              </a:spcAft>
              <a:buSzPts val="1000"/>
              <a:buFont typeface="Wingdings" panose="05000000000000000000" pitchFamily="2" charset="2"/>
              <a:buChar char=""/>
            </a:pPr>
            <a:r>
              <a:rPr lang="hu-HU" altLang="hu-HU" sz="1000" dirty="0">
                <a:cs typeface="Times New Roman" panose="02020603050405020304" pitchFamily="18" charset="0"/>
              </a:rPr>
              <a:t>2014/2015 </a:t>
            </a:r>
            <a:r>
              <a:rPr lang="hu-HU" altLang="hu-HU" sz="1000" dirty="0" err="1">
                <a:cs typeface="Times New Roman" panose="02020603050405020304" pitchFamily="18" charset="0"/>
              </a:rPr>
              <a:t>et</a:t>
            </a:r>
            <a:r>
              <a:rPr lang="hu-HU" altLang="hu-HU" sz="1000" dirty="0">
                <a:cs typeface="Times New Roman" panose="02020603050405020304" pitchFamily="18" charset="0"/>
              </a:rPr>
              <a:t> 2015/2016: </a:t>
            </a:r>
            <a:r>
              <a:rPr lang="hu-HU" altLang="hu-HU" sz="1000" dirty="0" err="1">
                <a:cs typeface="Times New Roman" panose="02020603050405020304" pitchFamily="18" charset="0"/>
              </a:rPr>
              <a:t>Pauline</a:t>
            </a:r>
            <a:r>
              <a:rPr lang="hu-HU" altLang="hu-HU" sz="1000" dirty="0">
                <a:cs typeface="Times New Roman" panose="02020603050405020304" pitchFamily="18" charset="0"/>
              </a:rPr>
              <a:t> BAUDRY</a:t>
            </a:r>
            <a:endParaRPr lang="hu-HU" altLang="hu-HU" sz="1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800"/>
              </a:spcAft>
              <a:buSzPts val="1000"/>
              <a:buFont typeface="Wingdings" panose="05000000000000000000" pitchFamily="2" charset="2"/>
              <a:buChar char=""/>
            </a:pPr>
            <a:r>
              <a:rPr lang="hu-HU" altLang="hu-HU" sz="1000" dirty="0">
                <a:cs typeface="Times New Roman" panose="02020603050405020304" pitchFamily="18" charset="0"/>
              </a:rPr>
              <a:t>2016/2017: </a:t>
            </a:r>
            <a:r>
              <a:rPr lang="hu-HU" altLang="hu-HU" sz="1000" dirty="0" err="1">
                <a:cs typeface="Times New Roman" panose="02020603050405020304" pitchFamily="18" charset="0"/>
              </a:rPr>
              <a:t>Maïté</a:t>
            </a:r>
            <a:r>
              <a:rPr lang="hu-HU" altLang="hu-HU" sz="1000" dirty="0">
                <a:cs typeface="Times New Roman" panose="02020603050405020304" pitchFamily="18" charset="0"/>
              </a:rPr>
              <a:t> BAUDIN</a:t>
            </a:r>
            <a:endParaRPr lang="hu-HU" altLang="hu-HU" sz="1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800"/>
              </a:spcAft>
              <a:buSzPts val="1000"/>
              <a:buFont typeface="Wingdings" panose="05000000000000000000" pitchFamily="2" charset="2"/>
              <a:buChar char=""/>
            </a:pPr>
            <a:r>
              <a:rPr lang="hu-HU" altLang="hu-HU" sz="1000" dirty="0">
                <a:cs typeface="Times New Roman" panose="02020603050405020304" pitchFamily="18" charset="0"/>
              </a:rPr>
              <a:t>2017/2018 </a:t>
            </a:r>
            <a:r>
              <a:rPr lang="hu-HU" altLang="hu-HU" sz="1000" dirty="0" err="1">
                <a:cs typeface="Times New Roman" panose="02020603050405020304" pitchFamily="18" charset="0"/>
              </a:rPr>
              <a:t>et</a:t>
            </a:r>
            <a:r>
              <a:rPr lang="hu-HU" altLang="hu-HU" sz="1000" dirty="0">
                <a:cs typeface="Times New Roman" panose="02020603050405020304" pitchFamily="18" charset="0"/>
              </a:rPr>
              <a:t> 2018/2019: </a:t>
            </a:r>
            <a:r>
              <a:rPr lang="hu-HU" altLang="hu-HU" sz="1000" dirty="0" err="1">
                <a:cs typeface="Times New Roman" panose="02020603050405020304" pitchFamily="18" charset="0"/>
              </a:rPr>
              <a:t>Carole</a:t>
            </a:r>
            <a:r>
              <a:rPr lang="hu-HU" altLang="hu-HU" sz="1000" dirty="0">
                <a:cs typeface="Times New Roman" panose="02020603050405020304" pitchFamily="18" charset="0"/>
              </a:rPr>
              <a:t> BLIN</a:t>
            </a:r>
            <a:endParaRPr lang="hu-HU" altLang="hu-HU" sz="1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800"/>
              </a:spcAft>
              <a:buSzPts val="1000"/>
              <a:buFont typeface="Wingdings" panose="05000000000000000000" pitchFamily="2" charset="2"/>
              <a:buChar char=""/>
            </a:pPr>
            <a:r>
              <a:rPr lang="hu-HU" altLang="hu-HU" sz="1000" dirty="0">
                <a:cs typeface="Times New Roman" panose="02020603050405020304" pitchFamily="18" charset="0"/>
              </a:rPr>
              <a:t>2019/2020: </a:t>
            </a:r>
            <a:r>
              <a:rPr lang="hu-HU" altLang="hu-HU" sz="1000" dirty="0" err="1">
                <a:cs typeface="Times New Roman" panose="02020603050405020304" pitchFamily="18" charset="0"/>
              </a:rPr>
              <a:t>Amandine</a:t>
            </a:r>
            <a:r>
              <a:rPr lang="hu-HU" altLang="hu-HU" sz="1000" dirty="0">
                <a:cs typeface="Times New Roman" panose="02020603050405020304" pitchFamily="18" charset="0"/>
              </a:rPr>
              <a:t> </a:t>
            </a:r>
            <a:r>
              <a:rPr lang="hu-HU" altLang="hu-HU" sz="1000" dirty="0" err="1">
                <a:cs typeface="Times New Roman" panose="02020603050405020304" pitchFamily="18" charset="0"/>
              </a:rPr>
              <a:t>Clémence</a:t>
            </a:r>
            <a:r>
              <a:rPr lang="hu-HU" altLang="hu-HU" sz="1000" dirty="0">
                <a:cs typeface="Times New Roman" panose="02020603050405020304" pitchFamily="18" charset="0"/>
              </a:rPr>
              <a:t> HUMBERT</a:t>
            </a:r>
            <a:endParaRPr lang="hu-HU" altLang="hu-HU" sz="1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800"/>
              </a:spcAft>
              <a:buSzPts val="1000"/>
              <a:buFont typeface="Wingdings" panose="05000000000000000000" pitchFamily="2" charset="2"/>
              <a:buChar char=""/>
            </a:pPr>
            <a:r>
              <a:rPr lang="hu-HU" altLang="hu-HU" sz="1000" dirty="0">
                <a:cs typeface="Times New Roman" panose="02020603050405020304" pitchFamily="18" charset="0"/>
              </a:rPr>
              <a:t>2020/2021 </a:t>
            </a:r>
            <a:r>
              <a:rPr lang="hu-HU" altLang="hu-HU" sz="1000" dirty="0" err="1">
                <a:cs typeface="Times New Roman" panose="02020603050405020304" pitchFamily="18" charset="0"/>
              </a:rPr>
              <a:t>et</a:t>
            </a:r>
            <a:r>
              <a:rPr lang="hu-HU" altLang="hu-HU" sz="1000" dirty="0">
                <a:cs typeface="Times New Roman" panose="02020603050405020304" pitchFamily="18" charset="0"/>
              </a:rPr>
              <a:t> 2021/2022: Marion ABJEAN-UGUEN</a:t>
            </a:r>
          </a:p>
          <a:p>
            <a:pPr>
              <a:spcAft>
                <a:spcPts val="800"/>
              </a:spcAft>
              <a:buSzPts val="1000"/>
              <a:buFont typeface="Wingdings" panose="05000000000000000000" pitchFamily="2" charset="2"/>
              <a:buChar char=""/>
            </a:pPr>
            <a:r>
              <a:rPr lang="hu-HU" altLang="hu-HU" sz="1000" dirty="0">
                <a:latin typeface="+mn-lt"/>
                <a:cs typeface="Times New Roman" panose="02020603050405020304" pitchFamily="18" charset="0"/>
              </a:rPr>
              <a:t>2022-2023: </a:t>
            </a:r>
            <a:r>
              <a:rPr lang="hu-HU" altLang="hu-HU" sz="1000" dirty="0" err="1">
                <a:latin typeface="+mn-lt"/>
                <a:cs typeface="Times New Roman" panose="02020603050405020304" pitchFamily="18" charset="0"/>
              </a:rPr>
              <a:t>Toan</a:t>
            </a:r>
            <a:r>
              <a:rPr lang="hu-HU" altLang="hu-HU" sz="1000" dirty="0">
                <a:latin typeface="+mn-lt"/>
                <a:cs typeface="Times New Roman" panose="02020603050405020304" pitchFamily="18" charset="0"/>
              </a:rPr>
              <a:t> NGUYEN</a:t>
            </a:r>
            <a:endParaRPr lang="hu-HU" altLang="hu-HU" sz="1000" dirty="0">
              <a:latin typeface="+mn-lt"/>
              <a:cs typeface="Calibri" panose="020F0502020204030204" pitchFamily="34" charset="0"/>
            </a:endParaRP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E3414C81-157A-5095-BCEC-608D02D9C32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8516" y="4601115"/>
            <a:ext cx="2962167" cy="1687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027685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Cím 1">
            <a:extLst>
              <a:ext uri="{FF2B5EF4-FFF2-40B4-BE49-F238E27FC236}">
                <a16:creationId xmlns:a16="http://schemas.microsoft.com/office/drawing/2014/main" id="{6D93218D-B7A1-6956-A885-2B79C6DC90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8400" y="476251"/>
            <a:ext cx="7315200" cy="576263"/>
          </a:xfrm>
        </p:spPr>
        <p:txBody>
          <a:bodyPr/>
          <a:lstStyle/>
          <a:p>
            <a:pPr algn="ctr"/>
            <a:r>
              <a:rPr lang="hu-HU" altLang="hu-HU" sz="1800" dirty="0">
                <a:solidFill>
                  <a:srgbClr val="FFC000"/>
                </a:solidFill>
              </a:rPr>
              <a:t>VOLT EGYSZER EGY KIS BÉKA…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81AF0B23-65F0-F550-D541-7396744DA8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8400" y="1268413"/>
            <a:ext cx="7315200" cy="5040312"/>
          </a:xfrm>
        </p:spPr>
        <p:txBody>
          <a:bodyPr anchor="ctr"/>
          <a:lstStyle/>
          <a:p>
            <a:pPr algn="just">
              <a:defRPr/>
            </a:pPr>
            <a:r>
              <a:rPr lang="hu-HU" sz="1800" dirty="0">
                <a:effectLst/>
                <a:latin typeface="Open Sans" panose="020B0606030504020204" pitchFamily="34" charset="0"/>
                <a:ea typeface="Calibri" panose="020F0502020204030204" pitchFamily="34" charset="0"/>
              </a:rPr>
              <a:t>1991-ben kezdtük el a korai, kisiskolás kori nyelvoktatást a Francia Intézet támogatásával egy életkorhoz illeszkedő, hatékony módszer segítségével. </a:t>
            </a:r>
            <a:endParaRPr lang="hu-HU" dirty="0"/>
          </a:p>
          <a:p>
            <a:pPr>
              <a:defRPr/>
            </a:pPr>
            <a:endParaRPr lang="hu-HU" dirty="0"/>
          </a:p>
          <a:p>
            <a:pPr>
              <a:defRPr/>
            </a:pPr>
            <a:endParaRPr lang="hu-HU" dirty="0"/>
          </a:p>
          <a:p>
            <a:pPr>
              <a:defRPr/>
            </a:pPr>
            <a:endParaRPr lang="hu-HU" dirty="0"/>
          </a:p>
          <a:p>
            <a:pPr>
              <a:defRPr/>
            </a:pPr>
            <a:endParaRPr lang="hu-HU" dirty="0"/>
          </a:p>
          <a:p>
            <a:pPr>
              <a:defRPr/>
            </a:pPr>
            <a:endParaRPr lang="hu-HU" dirty="0"/>
          </a:p>
          <a:p>
            <a:pPr>
              <a:defRPr/>
            </a:pPr>
            <a:endParaRPr lang="hu-HU" dirty="0"/>
          </a:p>
          <a:p>
            <a:pPr>
              <a:defRPr/>
            </a:pPr>
            <a:endParaRPr lang="hu-HU" dirty="0"/>
          </a:p>
          <a:p>
            <a:pPr marL="46037" indent="0">
              <a:buFont typeface="Wingdings" panose="05000000000000000000" pitchFamily="2" charset="2"/>
              <a:buNone/>
              <a:defRPr/>
            </a:pPr>
            <a:endParaRPr lang="hu-HU" dirty="0"/>
          </a:p>
          <a:p>
            <a:pPr marL="46037" indent="0">
              <a:buFont typeface="Wingdings" panose="05000000000000000000" pitchFamily="2" charset="2"/>
              <a:buNone/>
              <a:defRPr/>
            </a:pPr>
            <a:endParaRPr lang="hu-HU" dirty="0"/>
          </a:p>
          <a:p>
            <a:pPr>
              <a:defRPr/>
            </a:pPr>
            <a:r>
              <a:rPr lang="hu-HU" sz="600" dirty="0"/>
              <a:t>https://www.librairiedialogues.fr/livre/21111-il-etait-une-petite-grenouille-1livre-de-l-eleve-sylvie-toux-jacky-girardet-joelle-schelle-mer--cle-international</a:t>
            </a:r>
          </a:p>
          <a:p>
            <a:pPr>
              <a:defRPr/>
            </a:pPr>
            <a:r>
              <a:rPr lang="hu-HU" sz="600" dirty="0"/>
              <a:t>https://www.cle-international.com/il-etait-une-petite-grenouille-niveau-2-livre-de-l-eleve-9782190335155.html</a:t>
            </a:r>
          </a:p>
        </p:txBody>
      </p:sp>
      <p:pic>
        <p:nvPicPr>
          <p:cNvPr id="28676" name="Kép 6">
            <a:extLst>
              <a:ext uri="{FF2B5EF4-FFF2-40B4-BE49-F238E27FC236}">
                <a16:creationId xmlns:a16="http://schemas.microsoft.com/office/drawing/2014/main" id="{1BBBA65D-00FB-2E09-6AC6-3FE6FE03E5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6275" y="2693988"/>
            <a:ext cx="1727200" cy="249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Kép 8">
            <a:extLst>
              <a:ext uri="{FF2B5EF4-FFF2-40B4-BE49-F238E27FC236}">
                <a16:creationId xmlns:a16="http://schemas.microsoft.com/office/drawing/2014/main" id="{BB29D4A6-E332-B51A-E91B-06CDD0AC7E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3700" y="3284538"/>
            <a:ext cx="1728788" cy="249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8987817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artalom helye 2">
            <a:extLst>
              <a:ext uri="{FF2B5EF4-FFF2-40B4-BE49-F238E27FC236}">
                <a16:creationId xmlns:a16="http://schemas.microsoft.com/office/drawing/2014/main" id="{5178A716-39E0-5709-96F2-8E3E8FF99D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8400" y="690564"/>
            <a:ext cx="7315200" cy="5692775"/>
          </a:xfrm>
        </p:spPr>
        <p:txBody>
          <a:bodyPr/>
          <a:lstStyle/>
          <a:p>
            <a:pPr algn="just"/>
            <a:r>
              <a:rPr lang="hu-HU" sz="1800" dirty="0">
                <a:effectLst/>
                <a:latin typeface="Open Sans" panose="020B0606030504020204" pitchFamily="34" charset="0"/>
                <a:ea typeface="Calibri" panose="020F0502020204030204" pitchFamily="34" charset="0"/>
              </a:rPr>
              <a:t>A francia nyelv tanulására első osztálytól van lehetőség az intézményben. Napjainkban a Les </a:t>
            </a:r>
            <a:r>
              <a:rPr lang="hu-HU" sz="1800" dirty="0" err="1">
                <a:effectLst/>
                <a:latin typeface="Open Sans" panose="020B0606030504020204" pitchFamily="34" charset="0"/>
                <a:ea typeface="Calibri" panose="020F0502020204030204" pitchFamily="34" charset="0"/>
              </a:rPr>
              <a:t>Loustics</a:t>
            </a:r>
            <a:r>
              <a:rPr lang="hu-HU" sz="1800" dirty="0">
                <a:effectLst/>
                <a:latin typeface="Open Sans" panose="020B0606030504020204" pitchFamily="34" charset="0"/>
                <a:ea typeface="Calibri" panose="020F0502020204030204" pitchFamily="34" charset="0"/>
              </a:rPr>
              <a:t> módszert alkalmazzuk. A könyv szerzője </a:t>
            </a:r>
            <a:r>
              <a:rPr lang="hu-HU" sz="1800" dirty="0" err="1">
                <a:effectLst/>
                <a:latin typeface="Open Sans" panose="020B0606030504020204" pitchFamily="34" charset="0"/>
                <a:ea typeface="Calibri" panose="020F0502020204030204" pitchFamily="34" charset="0"/>
              </a:rPr>
              <a:t>Hugues</a:t>
            </a:r>
            <a:r>
              <a:rPr lang="hu-HU" sz="1800" dirty="0">
                <a:effectLst/>
                <a:latin typeface="Open Sans" panose="020B0606030504020204" pitchFamily="34" charset="0"/>
                <a:ea typeface="Calibri" panose="020F0502020204030204" pitchFamily="34" charset="0"/>
              </a:rPr>
              <a:t> </a:t>
            </a:r>
            <a:r>
              <a:rPr lang="hu-HU" sz="1800" dirty="0" err="1">
                <a:effectLst/>
                <a:latin typeface="Open Sans" panose="020B0606030504020204" pitchFamily="34" charset="0"/>
                <a:ea typeface="Calibri" panose="020F0502020204030204" pitchFamily="34" charset="0"/>
              </a:rPr>
              <a:t>Denisot</a:t>
            </a:r>
            <a:r>
              <a:rPr lang="hu-HU" sz="1800" dirty="0">
                <a:effectLst/>
                <a:latin typeface="Open Sans" panose="020B0606030504020204" pitchFamily="34" charset="0"/>
                <a:ea typeface="Calibri" panose="020F0502020204030204" pitchFamily="34" charset="0"/>
              </a:rPr>
              <a:t> úr, a Francia Intézet korábbi nyelvi attaséja többször tartott órákat a kisiskolásainknak, hogy megismertesse a gyerekeket és a szülőket az új módszerrel.</a:t>
            </a:r>
            <a:endParaRPr lang="hu-HU" altLang="hu-HU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9699" name="Kép 4" descr="A képen szöveg, személy, beltéri, gyermek látható&#10;&#10;Automatikusan generált leírás">
            <a:extLst>
              <a:ext uri="{FF2B5EF4-FFF2-40B4-BE49-F238E27FC236}">
                <a16:creationId xmlns:a16="http://schemas.microsoft.com/office/drawing/2014/main" id="{C6C53882-E223-1939-4876-ACC9E63868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6513" y="2636839"/>
            <a:ext cx="2709862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Kép 6" descr="A képen térkép látható&#10;&#10;Automatikusan generált leírás">
            <a:extLst>
              <a:ext uri="{FF2B5EF4-FFF2-40B4-BE49-F238E27FC236}">
                <a16:creationId xmlns:a16="http://schemas.microsoft.com/office/drawing/2014/main" id="{82EFA6A0-A3A4-7596-1D7C-BAF7D2F052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475" y="3711575"/>
            <a:ext cx="1492250" cy="202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1" name="Szövegdoboz 7">
            <a:extLst>
              <a:ext uri="{FF2B5EF4-FFF2-40B4-BE49-F238E27FC236}">
                <a16:creationId xmlns:a16="http://schemas.microsoft.com/office/drawing/2014/main" id="{E91B3E97-6562-B189-654D-4F5A1088BA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6989" y="5929314"/>
            <a:ext cx="4249737" cy="18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hu-HU" altLang="hu-HU" sz="600">
                <a:ea typeface="Calibri" panose="020F0502020204030204" pitchFamily="34" charset="0"/>
                <a:cs typeface="Times New Roman" panose="02020603050405020304" pitchFamily="18" charset="0"/>
              </a:rPr>
              <a:t>https://www.hachettefle.com/enfants-et-preados/les-loustics-1/les-loustics-1-livre-de-leleve</a:t>
            </a:r>
          </a:p>
        </p:txBody>
      </p:sp>
      <p:pic>
        <p:nvPicPr>
          <p:cNvPr id="29702" name="Kép 9" descr="A képen személy, beltéri, gyermek, csoport látható&#10;&#10;Automatikusan generált leírás">
            <a:extLst>
              <a:ext uri="{FF2B5EF4-FFF2-40B4-BE49-F238E27FC236}">
                <a16:creationId xmlns:a16="http://schemas.microsoft.com/office/drawing/2014/main" id="{A6B44A89-1505-3C41-E453-8161BC5E4F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8614" y="2997201"/>
            <a:ext cx="3068637" cy="230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7815009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>
            <a:extLst>
              <a:ext uri="{FF2B5EF4-FFF2-40B4-BE49-F238E27FC236}">
                <a16:creationId xmlns:a16="http://schemas.microsoft.com/office/drawing/2014/main" id="{FFF3C13B-97D5-85D2-5174-4F117E11CB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8400" y="620713"/>
            <a:ext cx="7315200" cy="5688012"/>
          </a:xfrm>
        </p:spPr>
        <p:txBody>
          <a:bodyPr/>
          <a:lstStyle/>
          <a:p>
            <a:pPr algn="just">
              <a:defRPr/>
            </a:pPr>
            <a:endParaRPr lang="hu-HU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defRPr/>
            </a:pPr>
            <a:endParaRPr lang="hu-HU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defRPr/>
            </a:pPr>
            <a:endParaRPr lang="hu-HU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defRPr/>
            </a:pPr>
            <a:endParaRPr lang="hu-HU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defRPr/>
            </a:pPr>
            <a:endParaRPr lang="hu-HU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defRPr/>
            </a:pPr>
            <a:endParaRPr lang="hu-HU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defRPr/>
            </a:pPr>
            <a:endParaRPr lang="hu-HU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defRPr/>
            </a:pPr>
            <a:endParaRPr lang="hu-HU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defRPr/>
            </a:pPr>
            <a:endParaRPr lang="hu-HU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defRPr/>
            </a:pPr>
            <a:endParaRPr lang="hu-HU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defRPr/>
            </a:pPr>
            <a:endParaRPr lang="hu-HU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defRPr/>
            </a:pPr>
            <a:endParaRPr lang="hu-HU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hu-HU" sz="1800" dirty="0">
                <a:effectLst/>
                <a:latin typeface="Open Sans" panose="020B0606030504020204" pitchFamily="34" charset="0"/>
                <a:ea typeface="Calibri" panose="020F0502020204030204" pitchFamily="34" charset="0"/>
              </a:rPr>
              <a:t>A gimnáziumi képzésben felmenő rendszerben lehet folytatni a nyelv tanulását, illetve második idegen nyelvként is választható. </a:t>
            </a:r>
            <a:endParaRPr lang="hu-HU" dirty="0"/>
          </a:p>
        </p:txBody>
      </p:sp>
      <p:pic>
        <p:nvPicPr>
          <p:cNvPr id="30723" name="Kép 4" descr="A képen szöveg, beltéri, személy, mennyezet látható&#10;&#10;Automatikusan generált leírás">
            <a:extLst>
              <a:ext uri="{FF2B5EF4-FFF2-40B4-BE49-F238E27FC236}">
                <a16:creationId xmlns:a16="http://schemas.microsoft.com/office/drawing/2014/main" id="{F1591710-15DA-3FF2-7ED0-01905EB2E6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1688" y="836614"/>
            <a:ext cx="5346700" cy="401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2053936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>
            <a:extLst>
              <a:ext uri="{FF2B5EF4-FFF2-40B4-BE49-F238E27FC236}">
                <a16:creationId xmlns:a16="http://schemas.microsoft.com/office/drawing/2014/main" id="{E8EF95B0-589A-5B37-13FC-F5078A09F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8400" y="765175"/>
            <a:ext cx="7315200" cy="5543550"/>
          </a:xfrm>
        </p:spPr>
        <p:txBody>
          <a:bodyPr/>
          <a:lstStyle/>
          <a:p>
            <a:pPr algn="just">
              <a:defRPr/>
            </a:pPr>
            <a:r>
              <a:rPr lang="hu-HU" sz="1800" dirty="0">
                <a:effectLst/>
                <a:latin typeface="Open Sans" panose="020B0606030504020204" pitchFamily="34" charset="0"/>
                <a:ea typeface="Calibri" panose="020F0502020204030204" pitchFamily="34" charset="0"/>
              </a:rPr>
              <a:t>Tizedik és tizenegyedik osztályban a sikeres osztályozó vizsga után több tanuló előrehozott érettségi vizsgára jelentkezik. Próbaérettségit és próbanyelvvizsgát minden tanévben szervezünk, ezzel segítve a tanulók sikeres szereplését a későbbi vizsgákon. </a:t>
            </a:r>
            <a:endParaRPr lang="hu-HU" dirty="0"/>
          </a:p>
        </p:txBody>
      </p:sp>
      <p:pic>
        <p:nvPicPr>
          <p:cNvPr id="31747" name="Kép 4" descr="A képen személy, beltéri, fal, padló látható&#10;&#10;Automatikusan generált leírás">
            <a:extLst>
              <a:ext uri="{FF2B5EF4-FFF2-40B4-BE49-F238E27FC236}">
                <a16:creationId xmlns:a16="http://schemas.microsoft.com/office/drawing/2014/main" id="{93462D67-99D1-6C86-DF2D-28FF161928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450" y="3405189"/>
            <a:ext cx="2941638" cy="220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Kép 6" descr="A képen személy, fal, csoport, beltéri látható&#10;&#10;Automatikusan generált leírás">
            <a:extLst>
              <a:ext uri="{FF2B5EF4-FFF2-40B4-BE49-F238E27FC236}">
                <a16:creationId xmlns:a16="http://schemas.microsoft.com/office/drawing/2014/main" id="{4AFF4C84-5BF8-A063-DD86-36FEB7F221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5864" y="4238626"/>
            <a:ext cx="3144837" cy="220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Kép 8" descr="A képen szöveg látható&#10;&#10;Automatikusan generált leírás">
            <a:extLst>
              <a:ext uri="{FF2B5EF4-FFF2-40B4-BE49-F238E27FC236}">
                <a16:creationId xmlns:a16="http://schemas.microsoft.com/office/drawing/2014/main" id="{0C980D2B-38EF-48B7-B8BB-E6FF50675D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5864" y="2314576"/>
            <a:ext cx="3144837" cy="16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4745004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Cím 1">
            <a:extLst>
              <a:ext uri="{FF2B5EF4-FFF2-40B4-BE49-F238E27FC236}">
                <a16:creationId xmlns:a16="http://schemas.microsoft.com/office/drawing/2014/main" id="{5986258E-14E5-5B6A-A07E-56D70CFB98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8400" y="549276"/>
            <a:ext cx="7315200" cy="3167063"/>
          </a:xfrm>
        </p:spPr>
        <p:txBody>
          <a:bodyPr/>
          <a:lstStyle/>
          <a:p>
            <a:pPr algn="just"/>
            <a:r>
              <a:rPr lang="hu-HU" sz="1800" dirty="0">
                <a:solidFill>
                  <a:schemeClr val="tx1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</a:rPr>
              <a:t>Változatos tevékenységek egészítik ki és élmények gazdagítják a nyelvtanulást: látogatás a Budapesti Francia Intézetben, részvétel a francia filmhét rendezvényen, a Frankofon napok rendezvényein </a:t>
            </a:r>
            <a:r>
              <a:rPr lang="hu-HU" sz="1800" dirty="0">
                <a:solidFill>
                  <a:schemeClr val="tx1"/>
                </a:solidFill>
                <a:latin typeface="Open Sans" panose="020B0606030504020204" pitchFamily="34" charset="0"/>
                <a:ea typeface="Times New Roman" panose="02020603050405020304" pitchFamily="18" charset="0"/>
              </a:rPr>
              <a:t>az </a:t>
            </a:r>
            <a:r>
              <a:rPr lang="hu-HU" sz="1800" dirty="0">
                <a:solidFill>
                  <a:schemeClr val="tx1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</a:rPr>
              <a:t>országos tanulmányi versenyen. Eredményes szereplés a  fesztiválokon, francia előadók fogadása az intézményben, külföldi tanulmányi utazások francia nyelvterületre.</a:t>
            </a:r>
            <a:br>
              <a:rPr lang="hu-H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hu-HU" altLang="hu-HU" sz="18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hu-HU" altLang="hu-HU" dirty="0">
              <a:solidFill>
                <a:schemeClr val="tx1"/>
              </a:solidFill>
            </a:endParaRPr>
          </a:p>
        </p:txBody>
      </p:sp>
      <p:pic>
        <p:nvPicPr>
          <p:cNvPr id="32771" name="Tartalom helye 9" descr="A képen szöveg, személy, beltéri látható&#10;&#10;Automatikusan generált leírás">
            <a:extLst>
              <a:ext uri="{FF2B5EF4-FFF2-40B4-BE49-F238E27FC236}">
                <a16:creationId xmlns:a16="http://schemas.microsoft.com/office/drawing/2014/main" id="{E9454040-8502-7ABA-9112-0A92C7CB172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35188" y="3319464"/>
            <a:ext cx="2595562" cy="1946275"/>
          </a:xfrm>
        </p:spPr>
      </p:pic>
      <p:pic>
        <p:nvPicPr>
          <p:cNvPr id="32772" name="Kép 11" descr="A képen személy, csoport, padló, gyermek látható&#10;&#10;Automatikusan generált leírás">
            <a:extLst>
              <a:ext uri="{FF2B5EF4-FFF2-40B4-BE49-F238E27FC236}">
                <a16:creationId xmlns:a16="http://schemas.microsoft.com/office/drawing/2014/main" id="{D9377D39-4358-97FC-0A58-88BFC11E73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2039" y="4868864"/>
            <a:ext cx="2447925" cy="183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Kép 13" descr="A képen személy, csoport, modellt állás látható&#10;&#10;Automatikusan generált leírás">
            <a:extLst>
              <a:ext uri="{FF2B5EF4-FFF2-40B4-BE49-F238E27FC236}">
                <a16:creationId xmlns:a16="http://schemas.microsoft.com/office/drawing/2014/main" id="{8770B9B6-95C0-B5B2-FE1C-B0A0A9172F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6176" y="3354389"/>
            <a:ext cx="2447925" cy="183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4994558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Tartalom helye 3" descr="A képen személy, padló, beltéri, csoport látható&#10;&#10;Automatikusan generált leírás">
            <a:extLst>
              <a:ext uri="{FF2B5EF4-FFF2-40B4-BE49-F238E27FC236}">
                <a16:creationId xmlns:a16="http://schemas.microsoft.com/office/drawing/2014/main" id="{9A6FC046-7D9E-F33A-74FF-755AA18DC934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08726" y="3716338"/>
            <a:ext cx="3122613" cy="2292350"/>
          </a:xfrm>
        </p:spPr>
      </p:pic>
      <p:pic>
        <p:nvPicPr>
          <p:cNvPr id="33795" name="Picture 2">
            <a:extLst>
              <a:ext uri="{FF2B5EF4-FFF2-40B4-BE49-F238E27FC236}">
                <a16:creationId xmlns:a16="http://schemas.microsoft.com/office/drawing/2014/main" id="{3B4A4024-915E-B20F-307A-1655FB81F4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2350" y="3716338"/>
            <a:ext cx="3500438" cy="234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Kép 9" descr="A képen szöveg, személy, modellt állás, csoport látható&#10;&#10;Automatikusan generált leírás">
            <a:extLst>
              <a:ext uri="{FF2B5EF4-FFF2-40B4-BE49-F238E27FC236}">
                <a16:creationId xmlns:a16="http://schemas.microsoft.com/office/drawing/2014/main" id="{68CAEA01-1C1D-053C-8BC5-D2085E81DA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5525" y="765175"/>
            <a:ext cx="3405188" cy="2262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Kép 11" descr="A képen asztal, személy, beltéri, étel látható&#10;&#10;Automatikusan generált leírás">
            <a:extLst>
              <a:ext uri="{FF2B5EF4-FFF2-40B4-BE49-F238E27FC236}">
                <a16:creationId xmlns:a16="http://schemas.microsoft.com/office/drawing/2014/main" id="{48334CC1-C068-5CDA-2F4D-DA605D9B2A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3014" y="765176"/>
            <a:ext cx="3013075" cy="225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768795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3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Tartalom helye 4" descr="A képen személy, talaj, kültéri, állás látható&#10;&#10;Automatikusan generált leírás">
            <a:extLst>
              <a:ext uri="{FF2B5EF4-FFF2-40B4-BE49-F238E27FC236}">
                <a16:creationId xmlns:a16="http://schemas.microsoft.com/office/drawing/2014/main" id="{7F3903CD-DE97-860C-C736-086A07B4B9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1764" y="908051"/>
            <a:ext cx="3019425" cy="2265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9" name="Tartalom helye 4" descr="A képen személy, csoport, part látható&#10;&#10;Automatikusan generált leírás">
            <a:extLst>
              <a:ext uri="{FF2B5EF4-FFF2-40B4-BE49-F238E27FC236}">
                <a16:creationId xmlns:a16="http://schemas.microsoft.com/office/drawing/2014/main" id="{8EB4F92E-3478-8280-AAF5-3F62446ABB8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11901" y="908051"/>
            <a:ext cx="3021013" cy="2265363"/>
          </a:xfrm>
        </p:spPr>
      </p:pic>
      <p:pic>
        <p:nvPicPr>
          <p:cNvPr id="34820" name="Kép 6" descr="A képen kültéri, égbolt, személy, személyek látható&#10;&#10;Automatikusan generált leírás">
            <a:extLst>
              <a:ext uri="{FF2B5EF4-FFF2-40B4-BE49-F238E27FC236}">
                <a16:creationId xmlns:a16="http://schemas.microsoft.com/office/drawing/2014/main" id="{1C195F61-D708-1754-5DEC-489D5C0716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1764" y="3708401"/>
            <a:ext cx="3019425" cy="2265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Kép 8" descr="A képen épület, kültéri, személy, utca látható&#10;&#10;Automatikusan generált leírás">
            <a:extLst>
              <a:ext uri="{FF2B5EF4-FFF2-40B4-BE49-F238E27FC236}">
                <a16:creationId xmlns:a16="http://schemas.microsoft.com/office/drawing/2014/main" id="{C76CCF81-9341-48E9-4243-49B4E43AAF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338" y="3708401"/>
            <a:ext cx="3021012" cy="2265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6311744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Cím 1">
            <a:extLst>
              <a:ext uri="{FF2B5EF4-FFF2-40B4-BE49-F238E27FC236}">
                <a16:creationId xmlns:a16="http://schemas.microsoft.com/office/drawing/2014/main" id="{C27AAB0F-8511-2726-D39B-0E359E5C7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8400" y="603252"/>
            <a:ext cx="7329488" cy="1854200"/>
          </a:xfrm>
        </p:spPr>
        <p:txBody>
          <a:bodyPr/>
          <a:lstStyle/>
          <a:p>
            <a:pPr algn="just"/>
            <a:r>
              <a:rPr lang="hu-HU" sz="1800" dirty="0">
                <a:solidFill>
                  <a:schemeClr val="tx1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</a:rPr>
              <a:t>2010-től az 5-10. osztályosok részére meghirdetett Országos Francia Nyelvi Tanulmányi Verseny helyszíne az iskolánk.                            A tehetséggondozó versenyt az Emberi Erőforrások Minisztériuma anyagi támogatásával szervezzük, és számos helyi és országos szakmai szervezet is képviselteti magát a döntőn.</a:t>
            </a:r>
            <a:br>
              <a:rPr lang="hu-H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hu-HU" altLang="hu-HU" sz="1800" dirty="0">
              <a:solidFill>
                <a:schemeClr val="tx1"/>
              </a:solidFill>
            </a:endParaRPr>
          </a:p>
        </p:txBody>
      </p:sp>
      <p:pic>
        <p:nvPicPr>
          <p:cNvPr id="35843" name="Tartalom helye 4" descr="A képen személy, csoport, személyek, tömeg látható&#10;&#10;Automatikusan generált leírás">
            <a:extLst>
              <a:ext uri="{FF2B5EF4-FFF2-40B4-BE49-F238E27FC236}">
                <a16:creationId xmlns:a16="http://schemas.microsoft.com/office/drawing/2014/main" id="{546626D5-D06C-04D2-E460-57449B34081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81301" y="4625976"/>
            <a:ext cx="2728913" cy="1812925"/>
          </a:xfrm>
        </p:spPr>
      </p:pic>
      <p:pic>
        <p:nvPicPr>
          <p:cNvPr id="35844" name="Kép 6" descr="A képen személy, beltéri, személyek, tömeg látható&#10;&#10;Automatikusan generált leírás">
            <a:extLst>
              <a:ext uri="{FF2B5EF4-FFF2-40B4-BE49-F238E27FC236}">
                <a16:creationId xmlns:a16="http://schemas.microsoft.com/office/drawing/2014/main" id="{6930B184-245D-B6C6-84DD-CF36EBF477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9051" y="4652964"/>
            <a:ext cx="2805113" cy="178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Tartalom helye 4" descr="A képen asztal, fal, személy, ülő látható&#10;&#10;Automatikusan generált leírás">
            <a:extLst>
              <a:ext uri="{FF2B5EF4-FFF2-40B4-BE49-F238E27FC236}">
                <a16:creationId xmlns:a16="http://schemas.microsoft.com/office/drawing/2014/main" id="{08BBCBB4-327D-16F8-61BA-C85879DE85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5713" y="2457451"/>
            <a:ext cx="2838450" cy="203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6" name="Kép 9" descr="A képen személy, beltéri, fal, padló látható&#10;&#10;Automatikusan generált leírás">
            <a:extLst>
              <a:ext uri="{FF2B5EF4-FFF2-40B4-BE49-F238E27FC236}">
                <a16:creationId xmlns:a16="http://schemas.microsoft.com/office/drawing/2014/main" id="{1211FF02-0EB6-A263-9EDF-B321352F98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3525" y="2457451"/>
            <a:ext cx="2706688" cy="203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8158452"/>
      </p:ext>
    </p:extLst>
  </p:cSld>
  <p:clrMapOvr>
    <a:masterClrMapping/>
  </p:clrMapOvr>
  <p:transition spd="med"/>
</p:sld>
</file>

<file path=ppt/theme/_rels/them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Távlat">
  <a:themeElements>
    <a:clrScheme name="Távlat">
      <a:dk1>
        <a:sysClr val="windowText" lastClr="000000"/>
      </a:dk1>
      <a:lt1>
        <a:sysClr val="window" lastClr="FFFFFF"/>
      </a:lt1>
      <a:dk2>
        <a:srgbClr val="283138"/>
      </a:dk2>
      <a:lt2>
        <a:srgbClr val="FF8600"/>
      </a:lt2>
      <a:accent1>
        <a:srgbClr val="838D9B"/>
      </a:accent1>
      <a:accent2>
        <a:srgbClr val="D2610C"/>
      </a:accent2>
      <a:accent3>
        <a:srgbClr val="80716A"/>
      </a:accent3>
      <a:accent4>
        <a:srgbClr val="94147C"/>
      </a:accent4>
      <a:accent5>
        <a:srgbClr val="5D5AD2"/>
      </a:accent5>
      <a:accent6>
        <a:srgbClr val="6F6C7D"/>
      </a:accent6>
      <a:hlink>
        <a:srgbClr val="6187E3"/>
      </a:hlink>
      <a:folHlink>
        <a:srgbClr val="7B8EB8"/>
      </a:folHlink>
    </a:clrScheme>
    <a:fontScheme name="Klasszikus Office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ávla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alpha val="100000"/>
                <a:satMod val="160000"/>
                <a:lumMod val="105000"/>
              </a:schemeClr>
            </a:gs>
            <a:gs pos="41000">
              <a:schemeClr val="phClr">
                <a:tint val="57000"/>
                <a:satMod val="180000"/>
                <a:lumMod val="99000"/>
              </a:schemeClr>
            </a:gs>
            <a:gs pos="100000">
              <a:schemeClr val="phClr">
                <a:tint val="80000"/>
                <a:satMod val="200000"/>
                <a:lumMod val="10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6000"/>
                <a:satMod val="130000"/>
                <a:lumMod val="114000"/>
              </a:schemeClr>
            </a:gs>
            <a:gs pos="60000">
              <a:schemeClr val="phClr">
                <a:tint val="100000"/>
                <a:satMod val="106000"/>
                <a:lumMod val="110000"/>
              </a:schemeClr>
            </a:gs>
            <a:gs pos="100000">
              <a:schemeClr val="phClr"/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47625" dist="38100" dir="5400000" sy="98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woPt" dir="br">
              <a:rot lat="0" lon="0" rev="8700000"/>
            </a:lightRig>
          </a:scene3d>
          <a:sp3d prstMaterial="matte">
            <a:bevelT w="25400" h="53975"/>
          </a:sp3d>
        </a:effectStyle>
        <a:effectStyle>
          <a:effectLst>
            <a:reflection blurRad="12700" stA="24000" endPos="28000" dist="50800" dir="5400000" sy="-100000" rotWithShape="0"/>
          </a:effectLst>
          <a:scene3d>
            <a:camera prst="orthographicFront">
              <a:rot lat="0" lon="0" rev="0"/>
            </a:camera>
            <a:lightRig rig="threePt" dir="t">
              <a:rot lat="0" lon="0" rev="4800000"/>
            </a:lightRig>
          </a:scene3d>
          <a:sp3d>
            <a:bevelT w="69850" h="3175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80000"/>
                <a:satMod val="100000"/>
                <a:lumMod val="100000"/>
              </a:schemeClr>
            </a:gs>
            <a:gs pos="65000">
              <a:schemeClr val="phClr">
                <a:tint val="100000"/>
                <a:shade val="95000"/>
                <a:satMod val="100000"/>
                <a:lumMod val="100000"/>
              </a:schemeClr>
            </a:gs>
            <a:gs pos="100000">
              <a:schemeClr val="phClr">
                <a:tint val="88000"/>
                <a:shade val="100000"/>
                <a:satMod val="400000"/>
                <a:lumMod val="1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  <a:satMod val="90000"/>
              </a:schemeClr>
              <a:schemeClr val="phClr">
                <a:shade val="92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Távlat">
  <a:themeElements>
    <a:clrScheme name="Távlat">
      <a:dk1>
        <a:sysClr val="windowText" lastClr="000000"/>
      </a:dk1>
      <a:lt1>
        <a:sysClr val="window" lastClr="FFFFFF"/>
      </a:lt1>
      <a:dk2>
        <a:srgbClr val="283138"/>
      </a:dk2>
      <a:lt2>
        <a:srgbClr val="FF8600"/>
      </a:lt2>
      <a:accent1>
        <a:srgbClr val="838D9B"/>
      </a:accent1>
      <a:accent2>
        <a:srgbClr val="D2610C"/>
      </a:accent2>
      <a:accent3>
        <a:srgbClr val="80716A"/>
      </a:accent3>
      <a:accent4>
        <a:srgbClr val="94147C"/>
      </a:accent4>
      <a:accent5>
        <a:srgbClr val="5D5AD2"/>
      </a:accent5>
      <a:accent6>
        <a:srgbClr val="6F6C7D"/>
      </a:accent6>
      <a:hlink>
        <a:srgbClr val="6187E3"/>
      </a:hlink>
      <a:folHlink>
        <a:srgbClr val="7B8EB8"/>
      </a:folHlink>
    </a:clrScheme>
    <a:fontScheme name="Klasszikus Office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ávla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alpha val="100000"/>
                <a:satMod val="160000"/>
                <a:lumMod val="105000"/>
              </a:schemeClr>
            </a:gs>
            <a:gs pos="41000">
              <a:schemeClr val="phClr">
                <a:tint val="57000"/>
                <a:satMod val="180000"/>
                <a:lumMod val="99000"/>
              </a:schemeClr>
            </a:gs>
            <a:gs pos="100000">
              <a:schemeClr val="phClr">
                <a:tint val="80000"/>
                <a:satMod val="200000"/>
                <a:lumMod val="10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6000"/>
                <a:satMod val="130000"/>
                <a:lumMod val="114000"/>
              </a:schemeClr>
            </a:gs>
            <a:gs pos="60000">
              <a:schemeClr val="phClr">
                <a:tint val="100000"/>
                <a:satMod val="106000"/>
                <a:lumMod val="110000"/>
              </a:schemeClr>
            </a:gs>
            <a:gs pos="100000">
              <a:schemeClr val="phClr"/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47625" dist="38100" dir="5400000" sy="98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woPt" dir="br">
              <a:rot lat="0" lon="0" rev="8700000"/>
            </a:lightRig>
          </a:scene3d>
          <a:sp3d prstMaterial="matte">
            <a:bevelT w="25400" h="53975"/>
          </a:sp3d>
        </a:effectStyle>
        <a:effectStyle>
          <a:effectLst>
            <a:reflection blurRad="12700" stA="24000" endPos="28000" dist="50800" dir="5400000" sy="-100000" rotWithShape="0"/>
          </a:effectLst>
          <a:scene3d>
            <a:camera prst="orthographicFront">
              <a:rot lat="0" lon="0" rev="0"/>
            </a:camera>
            <a:lightRig rig="threePt" dir="t">
              <a:rot lat="0" lon="0" rev="4800000"/>
            </a:lightRig>
          </a:scene3d>
          <a:sp3d>
            <a:bevelT w="69850" h="3175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80000"/>
                <a:satMod val="100000"/>
                <a:lumMod val="100000"/>
              </a:schemeClr>
            </a:gs>
            <a:gs pos="65000">
              <a:schemeClr val="phClr">
                <a:tint val="100000"/>
                <a:shade val="95000"/>
                <a:satMod val="100000"/>
                <a:lumMod val="100000"/>
              </a:schemeClr>
            </a:gs>
            <a:gs pos="100000">
              <a:schemeClr val="phClr">
                <a:tint val="88000"/>
                <a:shade val="100000"/>
                <a:satMod val="400000"/>
                <a:lumMod val="1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  <a:satMod val="90000"/>
              </a:schemeClr>
              <a:schemeClr val="phClr">
                <a:shade val="92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Távlat">
  <a:themeElements>
    <a:clrScheme name="Távlat">
      <a:dk1>
        <a:sysClr val="windowText" lastClr="000000"/>
      </a:dk1>
      <a:lt1>
        <a:sysClr val="window" lastClr="FFFFFF"/>
      </a:lt1>
      <a:dk2>
        <a:srgbClr val="283138"/>
      </a:dk2>
      <a:lt2>
        <a:srgbClr val="FF8600"/>
      </a:lt2>
      <a:accent1>
        <a:srgbClr val="838D9B"/>
      </a:accent1>
      <a:accent2>
        <a:srgbClr val="D2610C"/>
      </a:accent2>
      <a:accent3>
        <a:srgbClr val="80716A"/>
      </a:accent3>
      <a:accent4>
        <a:srgbClr val="94147C"/>
      </a:accent4>
      <a:accent5>
        <a:srgbClr val="5D5AD2"/>
      </a:accent5>
      <a:accent6>
        <a:srgbClr val="6F6C7D"/>
      </a:accent6>
      <a:hlink>
        <a:srgbClr val="6187E3"/>
      </a:hlink>
      <a:folHlink>
        <a:srgbClr val="7B8EB8"/>
      </a:folHlink>
    </a:clrScheme>
    <a:fontScheme name="Klasszikus Office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ávla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alpha val="100000"/>
                <a:satMod val="160000"/>
                <a:lumMod val="105000"/>
              </a:schemeClr>
            </a:gs>
            <a:gs pos="41000">
              <a:schemeClr val="phClr">
                <a:tint val="57000"/>
                <a:satMod val="180000"/>
                <a:lumMod val="99000"/>
              </a:schemeClr>
            </a:gs>
            <a:gs pos="100000">
              <a:schemeClr val="phClr">
                <a:tint val="80000"/>
                <a:satMod val="200000"/>
                <a:lumMod val="10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6000"/>
                <a:satMod val="130000"/>
                <a:lumMod val="114000"/>
              </a:schemeClr>
            </a:gs>
            <a:gs pos="60000">
              <a:schemeClr val="phClr">
                <a:tint val="100000"/>
                <a:satMod val="106000"/>
                <a:lumMod val="110000"/>
              </a:schemeClr>
            </a:gs>
            <a:gs pos="100000">
              <a:schemeClr val="phClr"/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47625" dist="38100" dir="5400000" sy="98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woPt" dir="br">
              <a:rot lat="0" lon="0" rev="8700000"/>
            </a:lightRig>
          </a:scene3d>
          <a:sp3d prstMaterial="matte">
            <a:bevelT w="25400" h="53975"/>
          </a:sp3d>
        </a:effectStyle>
        <a:effectStyle>
          <a:effectLst>
            <a:reflection blurRad="12700" stA="24000" endPos="28000" dist="50800" dir="5400000" sy="-100000" rotWithShape="0"/>
          </a:effectLst>
          <a:scene3d>
            <a:camera prst="orthographicFront">
              <a:rot lat="0" lon="0" rev="0"/>
            </a:camera>
            <a:lightRig rig="threePt" dir="t">
              <a:rot lat="0" lon="0" rev="4800000"/>
            </a:lightRig>
          </a:scene3d>
          <a:sp3d>
            <a:bevelT w="69850" h="3175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80000"/>
                <a:satMod val="100000"/>
                <a:lumMod val="100000"/>
              </a:schemeClr>
            </a:gs>
            <a:gs pos="65000">
              <a:schemeClr val="phClr">
                <a:tint val="100000"/>
                <a:shade val="95000"/>
                <a:satMod val="100000"/>
                <a:lumMod val="100000"/>
              </a:schemeClr>
            </a:gs>
            <a:gs pos="100000">
              <a:schemeClr val="phClr">
                <a:tint val="88000"/>
                <a:shade val="100000"/>
                <a:satMod val="400000"/>
                <a:lumMod val="1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  <a:satMod val="90000"/>
              </a:schemeClr>
              <a:schemeClr val="phClr">
                <a:shade val="92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ávlat">
  <a:themeElements>
    <a:clrScheme name="Távlat">
      <a:dk1>
        <a:sysClr val="windowText" lastClr="000000"/>
      </a:dk1>
      <a:lt1>
        <a:sysClr val="window" lastClr="FFFFFF"/>
      </a:lt1>
      <a:dk2>
        <a:srgbClr val="283138"/>
      </a:dk2>
      <a:lt2>
        <a:srgbClr val="FF8600"/>
      </a:lt2>
      <a:accent1>
        <a:srgbClr val="838D9B"/>
      </a:accent1>
      <a:accent2>
        <a:srgbClr val="D2610C"/>
      </a:accent2>
      <a:accent3>
        <a:srgbClr val="80716A"/>
      </a:accent3>
      <a:accent4>
        <a:srgbClr val="94147C"/>
      </a:accent4>
      <a:accent5>
        <a:srgbClr val="5D5AD2"/>
      </a:accent5>
      <a:accent6>
        <a:srgbClr val="6F6C7D"/>
      </a:accent6>
      <a:hlink>
        <a:srgbClr val="6187E3"/>
      </a:hlink>
      <a:folHlink>
        <a:srgbClr val="7B8EB8"/>
      </a:folHlink>
    </a:clrScheme>
    <a:fontScheme name="Klasszikus Office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ávla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alpha val="100000"/>
                <a:satMod val="160000"/>
                <a:lumMod val="105000"/>
              </a:schemeClr>
            </a:gs>
            <a:gs pos="41000">
              <a:schemeClr val="phClr">
                <a:tint val="57000"/>
                <a:satMod val="180000"/>
                <a:lumMod val="99000"/>
              </a:schemeClr>
            </a:gs>
            <a:gs pos="100000">
              <a:schemeClr val="phClr">
                <a:tint val="80000"/>
                <a:satMod val="200000"/>
                <a:lumMod val="10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6000"/>
                <a:satMod val="130000"/>
                <a:lumMod val="114000"/>
              </a:schemeClr>
            </a:gs>
            <a:gs pos="60000">
              <a:schemeClr val="phClr">
                <a:tint val="100000"/>
                <a:satMod val="106000"/>
                <a:lumMod val="110000"/>
              </a:schemeClr>
            </a:gs>
            <a:gs pos="100000">
              <a:schemeClr val="phClr"/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47625" dist="38100" dir="5400000" sy="98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woPt" dir="br">
              <a:rot lat="0" lon="0" rev="8700000"/>
            </a:lightRig>
          </a:scene3d>
          <a:sp3d prstMaterial="matte">
            <a:bevelT w="25400" h="53975"/>
          </a:sp3d>
        </a:effectStyle>
        <a:effectStyle>
          <a:effectLst>
            <a:reflection blurRad="12700" stA="24000" endPos="28000" dist="50800" dir="5400000" sy="-100000" rotWithShape="0"/>
          </a:effectLst>
          <a:scene3d>
            <a:camera prst="orthographicFront">
              <a:rot lat="0" lon="0" rev="0"/>
            </a:camera>
            <a:lightRig rig="threePt" dir="t">
              <a:rot lat="0" lon="0" rev="4800000"/>
            </a:lightRig>
          </a:scene3d>
          <a:sp3d>
            <a:bevelT w="69850" h="3175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80000"/>
                <a:satMod val="100000"/>
                <a:lumMod val="100000"/>
              </a:schemeClr>
            </a:gs>
            <a:gs pos="65000">
              <a:schemeClr val="phClr">
                <a:tint val="100000"/>
                <a:shade val="95000"/>
                <a:satMod val="100000"/>
                <a:lumMod val="100000"/>
              </a:schemeClr>
            </a:gs>
            <a:gs pos="100000">
              <a:schemeClr val="phClr">
                <a:tint val="88000"/>
                <a:shade val="100000"/>
                <a:satMod val="400000"/>
                <a:lumMod val="1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  <a:satMod val="90000"/>
              </a:schemeClr>
              <a:schemeClr val="phClr">
                <a:shade val="92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ávlat">
  <a:themeElements>
    <a:clrScheme name="Távlat">
      <a:dk1>
        <a:sysClr val="windowText" lastClr="000000"/>
      </a:dk1>
      <a:lt1>
        <a:sysClr val="window" lastClr="FFFFFF"/>
      </a:lt1>
      <a:dk2>
        <a:srgbClr val="283138"/>
      </a:dk2>
      <a:lt2>
        <a:srgbClr val="FF8600"/>
      </a:lt2>
      <a:accent1>
        <a:srgbClr val="838D9B"/>
      </a:accent1>
      <a:accent2>
        <a:srgbClr val="D2610C"/>
      </a:accent2>
      <a:accent3>
        <a:srgbClr val="80716A"/>
      </a:accent3>
      <a:accent4>
        <a:srgbClr val="94147C"/>
      </a:accent4>
      <a:accent5>
        <a:srgbClr val="5D5AD2"/>
      </a:accent5>
      <a:accent6>
        <a:srgbClr val="6F6C7D"/>
      </a:accent6>
      <a:hlink>
        <a:srgbClr val="6187E3"/>
      </a:hlink>
      <a:folHlink>
        <a:srgbClr val="7B8EB8"/>
      </a:folHlink>
    </a:clrScheme>
    <a:fontScheme name="Klasszikus Office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ávla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alpha val="100000"/>
                <a:satMod val="160000"/>
                <a:lumMod val="105000"/>
              </a:schemeClr>
            </a:gs>
            <a:gs pos="41000">
              <a:schemeClr val="phClr">
                <a:tint val="57000"/>
                <a:satMod val="180000"/>
                <a:lumMod val="99000"/>
              </a:schemeClr>
            </a:gs>
            <a:gs pos="100000">
              <a:schemeClr val="phClr">
                <a:tint val="80000"/>
                <a:satMod val="200000"/>
                <a:lumMod val="10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6000"/>
                <a:satMod val="130000"/>
                <a:lumMod val="114000"/>
              </a:schemeClr>
            </a:gs>
            <a:gs pos="60000">
              <a:schemeClr val="phClr">
                <a:tint val="100000"/>
                <a:satMod val="106000"/>
                <a:lumMod val="110000"/>
              </a:schemeClr>
            </a:gs>
            <a:gs pos="100000">
              <a:schemeClr val="phClr"/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47625" dist="38100" dir="5400000" sy="98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woPt" dir="br">
              <a:rot lat="0" lon="0" rev="8700000"/>
            </a:lightRig>
          </a:scene3d>
          <a:sp3d prstMaterial="matte">
            <a:bevelT w="25400" h="53975"/>
          </a:sp3d>
        </a:effectStyle>
        <a:effectStyle>
          <a:effectLst>
            <a:reflection blurRad="12700" stA="24000" endPos="28000" dist="50800" dir="5400000" sy="-100000" rotWithShape="0"/>
          </a:effectLst>
          <a:scene3d>
            <a:camera prst="orthographicFront">
              <a:rot lat="0" lon="0" rev="0"/>
            </a:camera>
            <a:lightRig rig="threePt" dir="t">
              <a:rot lat="0" lon="0" rev="4800000"/>
            </a:lightRig>
          </a:scene3d>
          <a:sp3d>
            <a:bevelT w="69850" h="3175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80000"/>
                <a:satMod val="100000"/>
                <a:lumMod val="100000"/>
              </a:schemeClr>
            </a:gs>
            <a:gs pos="65000">
              <a:schemeClr val="phClr">
                <a:tint val="100000"/>
                <a:shade val="95000"/>
                <a:satMod val="100000"/>
                <a:lumMod val="100000"/>
              </a:schemeClr>
            </a:gs>
            <a:gs pos="100000">
              <a:schemeClr val="phClr">
                <a:tint val="88000"/>
                <a:shade val="100000"/>
                <a:satMod val="400000"/>
                <a:lumMod val="1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  <a:satMod val="90000"/>
              </a:schemeClr>
              <a:schemeClr val="phClr">
                <a:shade val="92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ávlat">
  <a:themeElements>
    <a:clrScheme name="Távlat">
      <a:dk1>
        <a:sysClr val="windowText" lastClr="000000"/>
      </a:dk1>
      <a:lt1>
        <a:sysClr val="window" lastClr="FFFFFF"/>
      </a:lt1>
      <a:dk2>
        <a:srgbClr val="283138"/>
      </a:dk2>
      <a:lt2>
        <a:srgbClr val="FF8600"/>
      </a:lt2>
      <a:accent1>
        <a:srgbClr val="838D9B"/>
      </a:accent1>
      <a:accent2>
        <a:srgbClr val="D2610C"/>
      </a:accent2>
      <a:accent3>
        <a:srgbClr val="80716A"/>
      </a:accent3>
      <a:accent4>
        <a:srgbClr val="94147C"/>
      </a:accent4>
      <a:accent5>
        <a:srgbClr val="5D5AD2"/>
      </a:accent5>
      <a:accent6>
        <a:srgbClr val="6F6C7D"/>
      </a:accent6>
      <a:hlink>
        <a:srgbClr val="6187E3"/>
      </a:hlink>
      <a:folHlink>
        <a:srgbClr val="7B8EB8"/>
      </a:folHlink>
    </a:clrScheme>
    <a:fontScheme name="Klasszikus Office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ávla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alpha val="100000"/>
                <a:satMod val="160000"/>
                <a:lumMod val="105000"/>
              </a:schemeClr>
            </a:gs>
            <a:gs pos="41000">
              <a:schemeClr val="phClr">
                <a:tint val="57000"/>
                <a:satMod val="180000"/>
                <a:lumMod val="99000"/>
              </a:schemeClr>
            </a:gs>
            <a:gs pos="100000">
              <a:schemeClr val="phClr">
                <a:tint val="80000"/>
                <a:satMod val="200000"/>
                <a:lumMod val="10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6000"/>
                <a:satMod val="130000"/>
                <a:lumMod val="114000"/>
              </a:schemeClr>
            </a:gs>
            <a:gs pos="60000">
              <a:schemeClr val="phClr">
                <a:tint val="100000"/>
                <a:satMod val="106000"/>
                <a:lumMod val="110000"/>
              </a:schemeClr>
            </a:gs>
            <a:gs pos="100000">
              <a:schemeClr val="phClr"/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47625" dist="38100" dir="5400000" sy="98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woPt" dir="br">
              <a:rot lat="0" lon="0" rev="8700000"/>
            </a:lightRig>
          </a:scene3d>
          <a:sp3d prstMaterial="matte">
            <a:bevelT w="25400" h="53975"/>
          </a:sp3d>
        </a:effectStyle>
        <a:effectStyle>
          <a:effectLst>
            <a:reflection blurRad="12700" stA="24000" endPos="28000" dist="50800" dir="5400000" sy="-100000" rotWithShape="0"/>
          </a:effectLst>
          <a:scene3d>
            <a:camera prst="orthographicFront">
              <a:rot lat="0" lon="0" rev="0"/>
            </a:camera>
            <a:lightRig rig="threePt" dir="t">
              <a:rot lat="0" lon="0" rev="4800000"/>
            </a:lightRig>
          </a:scene3d>
          <a:sp3d>
            <a:bevelT w="69850" h="3175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80000"/>
                <a:satMod val="100000"/>
                <a:lumMod val="100000"/>
              </a:schemeClr>
            </a:gs>
            <a:gs pos="65000">
              <a:schemeClr val="phClr">
                <a:tint val="100000"/>
                <a:shade val="95000"/>
                <a:satMod val="100000"/>
                <a:lumMod val="100000"/>
              </a:schemeClr>
            </a:gs>
            <a:gs pos="100000">
              <a:schemeClr val="phClr">
                <a:tint val="88000"/>
                <a:shade val="100000"/>
                <a:satMod val="400000"/>
                <a:lumMod val="1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  <a:satMod val="90000"/>
              </a:schemeClr>
              <a:schemeClr val="phClr">
                <a:shade val="92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ávlat">
  <a:themeElements>
    <a:clrScheme name="Távlat">
      <a:dk1>
        <a:sysClr val="windowText" lastClr="000000"/>
      </a:dk1>
      <a:lt1>
        <a:sysClr val="window" lastClr="FFFFFF"/>
      </a:lt1>
      <a:dk2>
        <a:srgbClr val="283138"/>
      </a:dk2>
      <a:lt2>
        <a:srgbClr val="FF8600"/>
      </a:lt2>
      <a:accent1>
        <a:srgbClr val="838D9B"/>
      </a:accent1>
      <a:accent2>
        <a:srgbClr val="D2610C"/>
      </a:accent2>
      <a:accent3>
        <a:srgbClr val="80716A"/>
      </a:accent3>
      <a:accent4>
        <a:srgbClr val="94147C"/>
      </a:accent4>
      <a:accent5>
        <a:srgbClr val="5D5AD2"/>
      </a:accent5>
      <a:accent6>
        <a:srgbClr val="6F6C7D"/>
      </a:accent6>
      <a:hlink>
        <a:srgbClr val="6187E3"/>
      </a:hlink>
      <a:folHlink>
        <a:srgbClr val="7B8EB8"/>
      </a:folHlink>
    </a:clrScheme>
    <a:fontScheme name="Klasszikus Office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ávla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alpha val="100000"/>
                <a:satMod val="160000"/>
                <a:lumMod val="105000"/>
              </a:schemeClr>
            </a:gs>
            <a:gs pos="41000">
              <a:schemeClr val="phClr">
                <a:tint val="57000"/>
                <a:satMod val="180000"/>
                <a:lumMod val="99000"/>
              </a:schemeClr>
            </a:gs>
            <a:gs pos="100000">
              <a:schemeClr val="phClr">
                <a:tint val="80000"/>
                <a:satMod val="200000"/>
                <a:lumMod val="10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6000"/>
                <a:satMod val="130000"/>
                <a:lumMod val="114000"/>
              </a:schemeClr>
            </a:gs>
            <a:gs pos="60000">
              <a:schemeClr val="phClr">
                <a:tint val="100000"/>
                <a:satMod val="106000"/>
                <a:lumMod val="110000"/>
              </a:schemeClr>
            </a:gs>
            <a:gs pos="100000">
              <a:schemeClr val="phClr"/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47625" dist="38100" dir="5400000" sy="98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woPt" dir="br">
              <a:rot lat="0" lon="0" rev="8700000"/>
            </a:lightRig>
          </a:scene3d>
          <a:sp3d prstMaterial="matte">
            <a:bevelT w="25400" h="53975"/>
          </a:sp3d>
        </a:effectStyle>
        <a:effectStyle>
          <a:effectLst>
            <a:reflection blurRad="12700" stA="24000" endPos="28000" dist="50800" dir="5400000" sy="-100000" rotWithShape="0"/>
          </a:effectLst>
          <a:scene3d>
            <a:camera prst="orthographicFront">
              <a:rot lat="0" lon="0" rev="0"/>
            </a:camera>
            <a:lightRig rig="threePt" dir="t">
              <a:rot lat="0" lon="0" rev="4800000"/>
            </a:lightRig>
          </a:scene3d>
          <a:sp3d>
            <a:bevelT w="69850" h="3175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80000"/>
                <a:satMod val="100000"/>
                <a:lumMod val="100000"/>
              </a:schemeClr>
            </a:gs>
            <a:gs pos="65000">
              <a:schemeClr val="phClr">
                <a:tint val="100000"/>
                <a:shade val="95000"/>
                <a:satMod val="100000"/>
                <a:lumMod val="100000"/>
              </a:schemeClr>
            </a:gs>
            <a:gs pos="100000">
              <a:schemeClr val="phClr">
                <a:tint val="88000"/>
                <a:shade val="100000"/>
                <a:satMod val="400000"/>
                <a:lumMod val="1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  <a:satMod val="90000"/>
              </a:schemeClr>
              <a:schemeClr val="phClr">
                <a:shade val="92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Távlat">
  <a:themeElements>
    <a:clrScheme name="Távlat">
      <a:dk1>
        <a:sysClr val="windowText" lastClr="000000"/>
      </a:dk1>
      <a:lt1>
        <a:sysClr val="window" lastClr="FFFFFF"/>
      </a:lt1>
      <a:dk2>
        <a:srgbClr val="283138"/>
      </a:dk2>
      <a:lt2>
        <a:srgbClr val="FF8600"/>
      </a:lt2>
      <a:accent1>
        <a:srgbClr val="838D9B"/>
      </a:accent1>
      <a:accent2>
        <a:srgbClr val="D2610C"/>
      </a:accent2>
      <a:accent3>
        <a:srgbClr val="80716A"/>
      </a:accent3>
      <a:accent4>
        <a:srgbClr val="94147C"/>
      </a:accent4>
      <a:accent5>
        <a:srgbClr val="5D5AD2"/>
      </a:accent5>
      <a:accent6>
        <a:srgbClr val="6F6C7D"/>
      </a:accent6>
      <a:hlink>
        <a:srgbClr val="6187E3"/>
      </a:hlink>
      <a:folHlink>
        <a:srgbClr val="7B8EB8"/>
      </a:folHlink>
    </a:clrScheme>
    <a:fontScheme name="Klasszikus Office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ávla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alpha val="100000"/>
                <a:satMod val="160000"/>
                <a:lumMod val="105000"/>
              </a:schemeClr>
            </a:gs>
            <a:gs pos="41000">
              <a:schemeClr val="phClr">
                <a:tint val="57000"/>
                <a:satMod val="180000"/>
                <a:lumMod val="99000"/>
              </a:schemeClr>
            </a:gs>
            <a:gs pos="100000">
              <a:schemeClr val="phClr">
                <a:tint val="80000"/>
                <a:satMod val="200000"/>
                <a:lumMod val="10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6000"/>
                <a:satMod val="130000"/>
                <a:lumMod val="114000"/>
              </a:schemeClr>
            </a:gs>
            <a:gs pos="60000">
              <a:schemeClr val="phClr">
                <a:tint val="100000"/>
                <a:satMod val="106000"/>
                <a:lumMod val="110000"/>
              </a:schemeClr>
            </a:gs>
            <a:gs pos="100000">
              <a:schemeClr val="phClr"/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47625" dist="38100" dir="5400000" sy="98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woPt" dir="br">
              <a:rot lat="0" lon="0" rev="8700000"/>
            </a:lightRig>
          </a:scene3d>
          <a:sp3d prstMaterial="matte">
            <a:bevelT w="25400" h="53975"/>
          </a:sp3d>
        </a:effectStyle>
        <a:effectStyle>
          <a:effectLst>
            <a:reflection blurRad="12700" stA="24000" endPos="28000" dist="50800" dir="5400000" sy="-100000" rotWithShape="0"/>
          </a:effectLst>
          <a:scene3d>
            <a:camera prst="orthographicFront">
              <a:rot lat="0" lon="0" rev="0"/>
            </a:camera>
            <a:lightRig rig="threePt" dir="t">
              <a:rot lat="0" lon="0" rev="4800000"/>
            </a:lightRig>
          </a:scene3d>
          <a:sp3d>
            <a:bevelT w="69850" h="3175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80000"/>
                <a:satMod val="100000"/>
                <a:lumMod val="100000"/>
              </a:schemeClr>
            </a:gs>
            <a:gs pos="65000">
              <a:schemeClr val="phClr">
                <a:tint val="100000"/>
                <a:shade val="95000"/>
                <a:satMod val="100000"/>
                <a:lumMod val="100000"/>
              </a:schemeClr>
            </a:gs>
            <a:gs pos="100000">
              <a:schemeClr val="phClr">
                <a:tint val="88000"/>
                <a:shade val="100000"/>
                <a:satMod val="400000"/>
                <a:lumMod val="1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  <a:satMod val="90000"/>
              </a:schemeClr>
              <a:schemeClr val="phClr">
                <a:shade val="92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Távlat">
  <a:themeElements>
    <a:clrScheme name="Távlat">
      <a:dk1>
        <a:sysClr val="windowText" lastClr="000000"/>
      </a:dk1>
      <a:lt1>
        <a:sysClr val="window" lastClr="FFFFFF"/>
      </a:lt1>
      <a:dk2>
        <a:srgbClr val="283138"/>
      </a:dk2>
      <a:lt2>
        <a:srgbClr val="FF8600"/>
      </a:lt2>
      <a:accent1>
        <a:srgbClr val="838D9B"/>
      </a:accent1>
      <a:accent2>
        <a:srgbClr val="D2610C"/>
      </a:accent2>
      <a:accent3>
        <a:srgbClr val="80716A"/>
      </a:accent3>
      <a:accent4>
        <a:srgbClr val="94147C"/>
      </a:accent4>
      <a:accent5>
        <a:srgbClr val="5D5AD2"/>
      </a:accent5>
      <a:accent6>
        <a:srgbClr val="6F6C7D"/>
      </a:accent6>
      <a:hlink>
        <a:srgbClr val="6187E3"/>
      </a:hlink>
      <a:folHlink>
        <a:srgbClr val="7B8EB8"/>
      </a:folHlink>
    </a:clrScheme>
    <a:fontScheme name="Klasszikus Office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ávla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alpha val="100000"/>
                <a:satMod val="160000"/>
                <a:lumMod val="105000"/>
              </a:schemeClr>
            </a:gs>
            <a:gs pos="41000">
              <a:schemeClr val="phClr">
                <a:tint val="57000"/>
                <a:satMod val="180000"/>
                <a:lumMod val="99000"/>
              </a:schemeClr>
            </a:gs>
            <a:gs pos="100000">
              <a:schemeClr val="phClr">
                <a:tint val="80000"/>
                <a:satMod val="200000"/>
                <a:lumMod val="10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6000"/>
                <a:satMod val="130000"/>
                <a:lumMod val="114000"/>
              </a:schemeClr>
            </a:gs>
            <a:gs pos="60000">
              <a:schemeClr val="phClr">
                <a:tint val="100000"/>
                <a:satMod val="106000"/>
                <a:lumMod val="110000"/>
              </a:schemeClr>
            </a:gs>
            <a:gs pos="100000">
              <a:schemeClr val="phClr"/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47625" dist="38100" dir="5400000" sy="98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woPt" dir="br">
              <a:rot lat="0" lon="0" rev="8700000"/>
            </a:lightRig>
          </a:scene3d>
          <a:sp3d prstMaterial="matte">
            <a:bevelT w="25400" h="53975"/>
          </a:sp3d>
        </a:effectStyle>
        <a:effectStyle>
          <a:effectLst>
            <a:reflection blurRad="12700" stA="24000" endPos="28000" dist="50800" dir="5400000" sy="-100000" rotWithShape="0"/>
          </a:effectLst>
          <a:scene3d>
            <a:camera prst="orthographicFront">
              <a:rot lat="0" lon="0" rev="0"/>
            </a:camera>
            <a:lightRig rig="threePt" dir="t">
              <a:rot lat="0" lon="0" rev="4800000"/>
            </a:lightRig>
          </a:scene3d>
          <a:sp3d>
            <a:bevelT w="69850" h="3175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80000"/>
                <a:satMod val="100000"/>
                <a:lumMod val="100000"/>
              </a:schemeClr>
            </a:gs>
            <a:gs pos="65000">
              <a:schemeClr val="phClr">
                <a:tint val="100000"/>
                <a:shade val="95000"/>
                <a:satMod val="100000"/>
                <a:lumMod val="100000"/>
              </a:schemeClr>
            </a:gs>
            <a:gs pos="100000">
              <a:schemeClr val="phClr">
                <a:tint val="88000"/>
                <a:shade val="100000"/>
                <a:satMod val="400000"/>
                <a:lumMod val="1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  <a:satMod val="90000"/>
              </a:schemeClr>
              <a:schemeClr val="phClr">
                <a:shade val="92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Távlat">
  <a:themeElements>
    <a:clrScheme name="Távlat">
      <a:dk1>
        <a:sysClr val="windowText" lastClr="000000"/>
      </a:dk1>
      <a:lt1>
        <a:sysClr val="window" lastClr="FFFFFF"/>
      </a:lt1>
      <a:dk2>
        <a:srgbClr val="283138"/>
      </a:dk2>
      <a:lt2>
        <a:srgbClr val="FF8600"/>
      </a:lt2>
      <a:accent1>
        <a:srgbClr val="838D9B"/>
      </a:accent1>
      <a:accent2>
        <a:srgbClr val="D2610C"/>
      </a:accent2>
      <a:accent3>
        <a:srgbClr val="80716A"/>
      </a:accent3>
      <a:accent4>
        <a:srgbClr val="94147C"/>
      </a:accent4>
      <a:accent5>
        <a:srgbClr val="5D5AD2"/>
      </a:accent5>
      <a:accent6>
        <a:srgbClr val="6F6C7D"/>
      </a:accent6>
      <a:hlink>
        <a:srgbClr val="6187E3"/>
      </a:hlink>
      <a:folHlink>
        <a:srgbClr val="7B8EB8"/>
      </a:folHlink>
    </a:clrScheme>
    <a:fontScheme name="Klasszikus Office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ávla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alpha val="100000"/>
                <a:satMod val="160000"/>
                <a:lumMod val="105000"/>
              </a:schemeClr>
            </a:gs>
            <a:gs pos="41000">
              <a:schemeClr val="phClr">
                <a:tint val="57000"/>
                <a:satMod val="180000"/>
                <a:lumMod val="99000"/>
              </a:schemeClr>
            </a:gs>
            <a:gs pos="100000">
              <a:schemeClr val="phClr">
                <a:tint val="80000"/>
                <a:satMod val="200000"/>
                <a:lumMod val="10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6000"/>
                <a:satMod val="130000"/>
                <a:lumMod val="114000"/>
              </a:schemeClr>
            </a:gs>
            <a:gs pos="60000">
              <a:schemeClr val="phClr">
                <a:tint val="100000"/>
                <a:satMod val="106000"/>
                <a:lumMod val="110000"/>
              </a:schemeClr>
            </a:gs>
            <a:gs pos="100000">
              <a:schemeClr val="phClr"/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47625" dist="38100" dir="5400000" sy="98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woPt" dir="br">
              <a:rot lat="0" lon="0" rev="8700000"/>
            </a:lightRig>
          </a:scene3d>
          <a:sp3d prstMaterial="matte">
            <a:bevelT w="25400" h="53975"/>
          </a:sp3d>
        </a:effectStyle>
        <a:effectStyle>
          <a:effectLst>
            <a:reflection blurRad="12700" stA="24000" endPos="28000" dist="50800" dir="5400000" sy="-100000" rotWithShape="0"/>
          </a:effectLst>
          <a:scene3d>
            <a:camera prst="orthographicFront">
              <a:rot lat="0" lon="0" rev="0"/>
            </a:camera>
            <a:lightRig rig="threePt" dir="t">
              <a:rot lat="0" lon="0" rev="4800000"/>
            </a:lightRig>
          </a:scene3d>
          <a:sp3d>
            <a:bevelT w="69850" h="3175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80000"/>
                <a:satMod val="100000"/>
                <a:lumMod val="100000"/>
              </a:schemeClr>
            </a:gs>
            <a:gs pos="65000">
              <a:schemeClr val="phClr">
                <a:tint val="100000"/>
                <a:shade val="95000"/>
                <a:satMod val="100000"/>
                <a:lumMod val="100000"/>
              </a:schemeClr>
            </a:gs>
            <a:gs pos="100000">
              <a:schemeClr val="phClr">
                <a:tint val="88000"/>
                <a:shade val="100000"/>
                <a:satMod val="400000"/>
                <a:lumMod val="1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  <a:satMod val="90000"/>
              </a:schemeClr>
              <a:schemeClr val="phClr">
                <a:shade val="92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Távlat">
  <a:themeElements>
    <a:clrScheme name="Távlat">
      <a:dk1>
        <a:sysClr val="windowText" lastClr="000000"/>
      </a:dk1>
      <a:lt1>
        <a:sysClr val="window" lastClr="FFFFFF"/>
      </a:lt1>
      <a:dk2>
        <a:srgbClr val="283138"/>
      </a:dk2>
      <a:lt2>
        <a:srgbClr val="FF8600"/>
      </a:lt2>
      <a:accent1>
        <a:srgbClr val="838D9B"/>
      </a:accent1>
      <a:accent2>
        <a:srgbClr val="D2610C"/>
      </a:accent2>
      <a:accent3>
        <a:srgbClr val="80716A"/>
      </a:accent3>
      <a:accent4>
        <a:srgbClr val="94147C"/>
      </a:accent4>
      <a:accent5>
        <a:srgbClr val="5D5AD2"/>
      </a:accent5>
      <a:accent6>
        <a:srgbClr val="6F6C7D"/>
      </a:accent6>
      <a:hlink>
        <a:srgbClr val="6187E3"/>
      </a:hlink>
      <a:folHlink>
        <a:srgbClr val="7B8EB8"/>
      </a:folHlink>
    </a:clrScheme>
    <a:fontScheme name="Klasszikus Office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ávla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alpha val="100000"/>
                <a:satMod val="160000"/>
                <a:lumMod val="105000"/>
              </a:schemeClr>
            </a:gs>
            <a:gs pos="41000">
              <a:schemeClr val="phClr">
                <a:tint val="57000"/>
                <a:satMod val="180000"/>
                <a:lumMod val="99000"/>
              </a:schemeClr>
            </a:gs>
            <a:gs pos="100000">
              <a:schemeClr val="phClr">
                <a:tint val="80000"/>
                <a:satMod val="200000"/>
                <a:lumMod val="10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6000"/>
                <a:satMod val="130000"/>
                <a:lumMod val="114000"/>
              </a:schemeClr>
            </a:gs>
            <a:gs pos="60000">
              <a:schemeClr val="phClr">
                <a:tint val="100000"/>
                <a:satMod val="106000"/>
                <a:lumMod val="110000"/>
              </a:schemeClr>
            </a:gs>
            <a:gs pos="100000">
              <a:schemeClr val="phClr"/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47625" dist="38100" dir="5400000" sy="98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woPt" dir="br">
              <a:rot lat="0" lon="0" rev="8700000"/>
            </a:lightRig>
          </a:scene3d>
          <a:sp3d prstMaterial="matte">
            <a:bevelT w="25400" h="53975"/>
          </a:sp3d>
        </a:effectStyle>
        <a:effectStyle>
          <a:effectLst>
            <a:reflection blurRad="12700" stA="24000" endPos="28000" dist="50800" dir="5400000" sy="-100000" rotWithShape="0"/>
          </a:effectLst>
          <a:scene3d>
            <a:camera prst="orthographicFront">
              <a:rot lat="0" lon="0" rev="0"/>
            </a:camera>
            <a:lightRig rig="threePt" dir="t">
              <a:rot lat="0" lon="0" rev="4800000"/>
            </a:lightRig>
          </a:scene3d>
          <a:sp3d>
            <a:bevelT w="69850" h="3175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80000"/>
                <a:satMod val="100000"/>
                <a:lumMod val="100000"/>
              </a:schemeClr>
            </a:gs>
            <a:gs pos="65000">
              <a:schemeClr val="phClr">
                <a:tint val="100000"/>
                <a:shade val="95000"/>
                <a:satMod val="100000"/>
                <a:lumMod val="100000"/>
              </a:schemeClr>
            </a:gs>
            <a:gs pos="100000">
              <a:schemeClr val="phClr">
                <a:tint val="88000"/>
                <a:shade val="100000"/>
                <a:satMod val="400000"/>
                <a:lumMod val="1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  <a:satMod val="90000"/>
              </a:schemeClr>
              <a:schemeClr val="phClr">
                <a:shade val="92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346</Words>
  <Application>Microsoft Office PowerPoint</Application>
  <PresentationFormat>Szélesvásznú</PresentationFormat>
  <Paragraphs>47</Paragraphs>
  <Slides>11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6</vt:i4>
      </vt:variant>
      <vt:variant>
        <vt:lpstr>Téma</vt:lpstr>
      </vt:variant>
      <vt:variant>
        <vt:i4>12</vt:i4>
      </vt:variant>
      <vt:variant>
        <vt:lpstr>Diacímek</vt:lpstr>
      </vt:variant>
      <vt:variant>
        <vt:i4>11</vt:i4>
      </vt:variant>
    </vt:vector>
  </HeadingPairs>
  <TitlesOfParts>
    <vt:vector size="29" baseType="lpstr">
      <vt:lpstr>Arial</vt:lpstr>
      <vt:lpstr>Calibri</vt:lpstr>
      <vt:lpstr>Calibri Light</vt:lpstr>
      <vt:lpstr>Open Sans</vt:lpstr>
      <vt:lpstr>Times New Roman</vt:lpstr>
      <vt:lpstr>Wingdings</vt:lpstr>
      <vt:lpstr>Office-téma</vt:lpstr>
      <vt:lpstr>Távlat</vt:lpstr>
      <vt:lpstr>Távlat</vt:lpstr>
      <vt:lpstr>Távlat</vt:lpstr>
      <vt:lpstr>Távlat</vt:lpstr>
      <vt:lpstr>Távlat</vt:lpstr>
      <vt:lpstr>Távlat</vt:lpstr>
      <vt:lpstr>Távlat</vt:lpstr>
      <vt:lpstr>Távlat</vt:lpstr>
      <vt:lpstr>Távlat</vt:lpstr>
      <vt:lpstr>Távlat</vt:lpstr>
      <vt:lpstr>Távlat</vt:lpstr>
      <vt:lpstr>A FRANCIA NYELV OKTATÁSA AZ EÖTVÖS GYAKORLÓBAN</vt:lpstr>
      <vt:lpstr>VOLT EGYSZER EGY KIS BÉKA…</vt:lpstr>
      <vt:lpstr>PowerPoint-bemutató</vt:lpstr>
      <vt:lpstr>PowerPoint-bemutató</vt:lpstr>
      <vt:lpstr>PowerPoint-bemutató</vt:lpstr>
      <vt:lpstr>Változatos tevékenységek egészítik ki és élmények gazdagítják a nyelvtanulást: látogatás a Budapesti Francia Intézetben, részvétel a francia filmhét rendezvényen, a Frankofon napok rendezvényein az országos tanulmányi versenyen. Eredményes szereplés a  fesztiválokon, francia előadók fogadása az intézményben, külföldi tanulmányi utazások francia nyelvterületre.  </vt:lpstr>
      <vt:lpstr>PowerPoint-bemutató</vt:lpstr>
      <vt:lpstr>PowerPoint-bemutató</vt:lpstr>
      <vt:lpstr>2010-től az 5-10. osztályosok részére meghirdetett Országos Francia Nyelvi Tanulmányi Verseny helyszíne az iskolánk.                            A tehetséggondozó versenyt az Emberi Erőforrások Minisztériuma anyagi támogatásával szervezzük, és számos helyi és országos szakmai szervezet is képviselteti magát a döntőn. 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L’ENSEIGNEMENT DU FRANÇAIS DANS NOTRE ÉCOLE</dc:title>
  <dc:creator>SzZsuzskaJudit@sulid.hu</dc:creator>
  <cp:lastModifiedBy>SzZsuzskaJudit@sulid.hu</cp:lastModifiedBy>
  <cp:revision>3</cp:revision>
  <dcterms:created xsi:type="dcterms:W3CDTF">2022-09-18T16:40:22Z</dcterms:created>
  <dcterms:modified xsi:type="dcterms:W3CDTF">2022-09-21T20:04:17Z</dcterms:modified>
</cp:coreProperties>
</file>